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71" r:id="rId4"/>
    <p:sldId id="261" r:id="rId5"/>
    <p:sldId id="259" r:id="rId6"/>
    <p:sldId id="258" r:id="rId7"/>
    <p:sldId id="264" r:id="rId8"/>
    <p:sldId id="265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ona Hui" initials="T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49FFA-977D-49D6-BF2B-47C69D7E83FE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1291D-141A-433B-B46F-728D4D34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the help of LeptiCore®, a clinically-proven, patent-pending, all-natural ingredient designed specifically to promote healthy weight management.*</a:t>
            </a:r>
          </a:p>
          <a:p>
            <a:endParaRPr lang="en-US" dirty="0" smtClean="0"/>
          </a:p>
          <a:p>
            <a:r>
              <a:rPr lang="en-US" dirty="0" smtClean="0"/>
              <a:t>These carbohydrates can elevate blood sugar levels, increasing insulin. This can cause the body to store additional fat, triggering </a:t>
            </a:r>
            <a:r>
              <a:rPr lang="en-US" dirty="0" err="1" smtClean="0"/>
              <a:t>leptin</a:t>
            </a:r>
            <a:r>
              <a:rPr lang="en-US" dirty="0" smtClean="0"/>
              <a:t>, causing you to eat and over-consume. Finally, TLS CORE Fat &amp; </a:t>
            </a:r>
            <a:r>
              <a:rPr lang="en-US" dirty="0" err="1" smtClean="0"/>
              <a:t>Carb</a:t>
            </a:r>
            <a:r>
              <a:rPr lang="en-US" dirty="0" smtClean="0"/>
              <a:t> Inhibitor helps to stop the body from converting excess carbohydrates into fat.*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A50E-031C-C64C-B5A8-0540E7B3239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3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AD08-EDD5-4BBE-B2A4-0D576A38BA41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A6AAD08-EDD5-4BBE-B2A4-0D576A38BA41}" type="datetimeFigureOut">
              <a:rPr lang="en-US" smtClean="0"/>
              <a:t>4/28/2017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D2A7278-C46B-4B62-8F0E-67D58C95BB4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全新生活™窈窕挑戰組合</a:t>
            </a:r>
            <a:endParaRPr 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alibri" panose="020F0502020204030204" pitchFamily="34" charset="0"/>
              </a:rPr>
              <a:t>TLS® </a:t>
            </a:r>
            <a:r>
              <a:rPr lang="en-US" sz="4800" dirty="0" smtClean="0">
                <a:latin typeface="Calibri" panose="020F0502020204030204" pitchFamily="34" charset="0"/>
              </a:rPr>
              <a:t>Challenge Kit</a:t>
            </a: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4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304800" y="6019800"/>
            <a:ext cx="1524000" cy="644512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124200" y="6189615"/>
            <a:ext cx="3810000" cy="609641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baseline="30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2017 </a:t>
            </a:r>
            <a:r>
              <a:rPr lang="zh-CN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美安臺灣公司版權所有</a:t>
            </a:r>
            <a:endParaRPr lang="en-US" altLang="zh-CN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18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</a:t>
            </a:r>
            <a:r>
              <a:rPr lang="zh-TW" altLang="en-US" sz="18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供內部教育訓練使用</a:t>
            </a:r>
            <a:endParaRPr lang="en-US" altLang="zh-TW" sz="18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endParaRPr lang="zh-TW" altLang="en-US" sz="18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8001000" cy="345069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最佳的點心選擇，滿足您想吃甜食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的慾望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  <a:buFontTx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濃醇香草口味</a:t>
            </a:r>
          </a:p>
          <a:p>
            <a:pPr>
              <a:lnSpc>
                <a:spcPts val="3200"/>
              </a:lnSpc>
              <a:buFontTx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香濃巧克力口味</a:t>
            </a: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最佳蛋白質補充品</a:t>
            </a: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提供膳食纖維以及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種維生素、礦物質、等重要營養素</a:t>
            </a: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一份即可達到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的「國人膳食營養素參考攝取量」對維生素及礦物質建議攝取量。 </a:t>
            </a: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高纖維含量</a:t>
            </a: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高鈣含量</a:t>
            </a:r>
          </a:p>
          <a:p>
            <a:pPr>
              <a:lnSpc>
                <a:spcPts val="32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好沖泡</a:t>
            </a:r>
          </a:p>
          <a:p>
            <a:endParaRPr lang="en-US" sz="2000" dirty="0">
              <a:latin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en-US" altLang="zh-TW" b="1" baseline="30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TM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即享雪克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180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全新生活™窈窕挑戰組合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産品代碼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	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T6392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鎖</a:t>
            </a:r>
            <a:r>
              <a:rPr lang="en-US" altLang="zh-TW" sz="3600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本價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NT$2,800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建議零售價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NT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$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3,915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BV: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27</a:t>
            </a:r>
            <a:endParaRPr 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纖盈錠狀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食品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新生活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即享雪克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濃醇香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草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新生活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即享雪克</a:t>
            </a:r>
            <a:r>
              <a:rPr 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香濃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巧克力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全新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r>
              <a:rPr lang="en-US" altLang="zh-TW" b="1" baseline="30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TM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窈窕挑戰組合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48635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362200"/>
            <a:ext cx="79248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fontAlgn="base">
              <a:buNone/>
            </a:pP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全</a:t>
            </a: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新生活™纖盈錠狀食品中主要含有植物性的成分白腎豆萃取物及</a:t>
            </a:r>
            <a:r>
              <a:rPr lang="nl-NL" sz="3200" b="1" dirty="0" smtClean="0">
                <a:latin typeface="微軟正黑體"/>
                <a:ea typeface="微軟正黑體"/>
                <a:cs typeface="微軟正黑體"/>
              </a:rPr>
              <a:t>LeptiCore</a:t>
            </a:r>
            <a:r>
              <a:rPr lang="en-US" altLang="zh-TW" sz="3200" b="1" baseline="30000" dirty="0" smtClean="0">
                <a:latin typeface="微軟正黑體"/>
                <a:ea typeface="微軟正黑體"/>
                <a:cs typeface="微軟正黑體"/>
              </a:rPr>
              <a:t>TM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專利</a:t>
            </a: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配方成分、苦瓜萃取物、以及維生素</a:t>
            </a:r>
            <a:r>
              <a:rPr lang="en-US" altLang="zh-TW" sz="3200" b="1" dirty="0">
                <a:latin typeface="微軟正黑體"/>
                <a:ea typeface="微軟正黑體"/>
                <a:cs typeface="微軟正黑體"/>
              </a:rPr>
              <a:t>A(</a:t>
            </a: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來自</a:t>
            </a:r>
            <a:r>
              <a:rPr lang="en-US" altLang="zh-TW" sz="3200" b="1" dirty="0">
                <a:latin typeface="微軟正黑體"/>
                <a:ea typeface="微軟正黑體"/>
                <a:cs typeface="微軟正黑體"/>
              </a:rPr>
              <a:t>β</a:t>
            </a:r>
            <a:r>
              <a:rPr lang="en-US" sz="3200" b="1" dirty="0">
                <a:latin typeface="微軟正黑體"/>
                <a:ea typeface="微軟正黑體"/>
                <a:cs typeface="微軟正黑體"/>
              </a:rPr>
              <a:t>-</a:t>
            </a: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胡蘿蔔素</a:t>
            </a:r>
            <a:r>
              <a:rPr lang="en-US" altLang="zh-TW" sz="3200" b="1" dirty="0">
                <a:latin typeface="微軟正黑體"/>
                <a:ea typeface="微軟正黑體"/>
                <a:cs typeface="微軟正黑體"/>
              </a:rPr>
              <a:t>)</a:t>
            </a: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、礦物質、鈣及鉻，配合運動，將有助維持健康窈窕。</a:t>
            </a:r>
            <a:endParaRPr lang="en-US" sz="3200" b="1" dirty="0">
              <a:latin typeface="微軟正黑體"/>
              <a:ea typeface="微軟正黑體"/>
              <a:cs typeface="微軟正黑體"/>
            </a:endParaRPr>
          </a:p>
          <a:p>
            <a:pPr marL="45720" indent="0" fontAlgn="base">
              <a:buNone/>
            </a:pPr>
            <a:endParaRPr lang="en-US" altLang="zh-TW" sz="3200" b="1" dirty="0" smtClean="0">
              <a:latin typeface="微軟正黑體"/>
              <a:ea typeface="微軟正黑體"/>
              <a:cs typeface="微軟正黑體"/>
            </a:endParaRPr>
          </a:p>
          <a:p>
            <a:pPr marL="45720" indent="0" fontAlgn="base">
              <a:buNone/>
            </a:pP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讓</a:t>
            </a:r>
            <a:r>
              <a:rPr lang="zh-TW" altLang="en-US" sz="3200" b="1" dirty="0">
                <a:latin typeface="微軟正黑體"/>
                <a:ea typeface="微軟正黑體"/>
                <a:cs typeface="微軟正黑體"/>
              </a:rPr>
              <a:t>全新生活™纖盈錠狀食品幫您達到窈窕</a:t>
            </a:r>
            <a:r>
              <a:rPr lang="zh-TW" altLang="en-US" sz="3200" b="1" dirty="0" smtClean="0">
                <a:latin typeface="微軟正黑體"/>
                <a:ea typeface="微軟正黑體"/>
                <a:cs typeface="微軟正黑體"/>
              </a:rPr>
              <a:t>目標！</a:t>
            </a:r>
            <a:endParaRPr lang="en-US" sz="3200" b="1" dirty="0">
              <a:latin typeface="微軟正黑體"/>
              <a:ea typeface="微軟正黑體"/>
              <a:cs typeface="微軟正黑體"/>
            </a:endParaRPr>
          </a:p>
          <a:p>
            <a:endParaRPr lang="en-US" sz="32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6096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全新生活</a:t>
            </a:r>
            <a:r>
              <a:rPr lang="en-GB" sz="4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™</a:t>
            </a:r>
            <a:r>
              <a:rPr lang="zh-TW" altLang="en-US" sz="4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纖盈錠狀食品</a:t>
            </a:r>
            <a:endParaRPr lang="en-US" altLang="zh-TW" sz="4400" b="1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4340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738533" cy="3450696"/>
          </a:xfrm>
        </p:spPr>
        <p:txBody>
          <a:bodyPr>
            <a:normAutofit/>
          </a:bodyPr>
          <a:lstStyle/>
          <a:p>
            <a:r>
              <a:rPr lang="en-US" altLang="zh-TW" sz="3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LeptiCore</a:t>
            </a:r>
            <a:r>
              <a:rPr lang="en-US" altLang="zh-TW" sz="3600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TM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為專利配方，由植物多醣體（阿拉伯膠、關華豆膠、刺槐豆膠）、石榴萃取物、藍綠藻及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β-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胡蘿蔔素所組成，可以促進健康窈窕目標。</a:t>
            </a:r>
            <a:endParaRPr 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solidFill>
                  <a:schemeClr val="bg1"/>
                </a:solidFill>
                <a:latin typeface="Calibri" panose="020F0502020204030204" pitchFamily="34" charset="0"/>
              </a:rPr>
              <a:t>LeptiCore</a:t>
            </a:r>
            <a:r>
              <a:rPr lang="en-US" altLang="zh-TW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 TM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腎豆中發現成份Phase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larmin，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可有助健康管理及維持窈窕</a:t>
            </a:r>
            <a:r>
              <a:rPr lang="zh-TW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白腎豆萃取物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191000"/>
            <a:ext cx="3587314" cy="20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5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188104"/>
            <a:ext cx="7705608" cy="3450696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苦瓜生長在熱帶地區，在南美洲廣泛栽種作為食用植物，幫助調節及代謝。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苦瓜含有數種天然的生物鹼、糖苷、生物肽、南瓜籽胺酸、苦瓜甙、葫蘆素及苦瓜蛋白等植物成分，有助健康維持。</a:t>
            </a:r>
            <a:endParaRPr lang="en-US" altLang="zh-TW" sz="3600" b="1" strike="sngStrike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" lvl="1" indent="0" algn="ctr">
              <a:defRPr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苦瓜萃取物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4400" b="1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705112"/>
            <a:ext cx="1778983" cy="113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895600"/>
            <a:ext cx="7814733" cy="345069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女性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4-6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盎司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(120-180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– 3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男性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6-8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盎司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(180-240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)– 3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en-US" altLang="zh-TW" b="1" baseline="30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™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建議蛋白質食用份量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88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362200"/>
            <a:ext cx="8001000" cy="3450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克蛋白質食物約為</a:t>
            </a:r>
            <a:r>
              <a:rPr lang="en-US" altLang="zh-TW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marL="0" indent="0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顆全蛋或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顆蛋白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公克瘦肉或去皮魚肉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個手掌大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隻草蝦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大塊豆腐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認識蛋白質份量</a:t>
            </a:r>
            <a:endParaRPr 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188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全新生活</a:t>
            </a:r>
            <a:r>
              <a:rPr lang="en-US" altLang="zh-TW" b="1" baseline="30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TM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即享雪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endParaRPr 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07179"/>
              </p:ext>
            </p:extLst>
          </p:nvPr>
        </p:nvGraphicFramePr>
        <p:xfrm>
          <a:off x="594360" y="1485900"/>
          <a:ext cx="8092440" cy="52425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{5C22544A-7EE6-4342-B048-85BDC9FD1C3A}</a:tableStyleId>
              </a:tblPr>
              <a:tblGrid>
                <a:gridCol w="2697480"/>
                <a:gridCol w="2697480"/>
                <a:gridCol w="2697480"/>
              </a:tblGrid>
              <a:tr h="573299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主要成分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2400" b="1" kern="1200" baseline="0" dirty="0" smtClean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2400" b="1" kern="1200" baseline="0" dirty="0" smtClean="0">
                        <a:solidFill>
                          <a:srgbClr val="002060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蛋白質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膳食纖維</a:t>
                      </a:r>
                      <a:endParaRPr lang="en-US" altLang="zh-TW" sz="2800" b="1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維生素</a:t>
                      </a:r>
                      <a:r>
                        <a:rPr lang="en-US" altLang="zh-TW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維生素</a:t>
                      </a:r>
                      <a:r>
                        <a:rPr lang="en-US" altLang="zh-TW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維生素</a:t>
                      </a:r>
                      <a:r>
                        <a:rPr 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B2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維生素</a:t>
                      </a:r>
                      <a:r>
                        <a:rPr lang="en-US" altLang="zh-TW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B6 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維生素</a:t>
                      </a:r>
                      <a:r>
                        <a:rPr 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B12 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維生素</a:t>
                      </a:r>
                      <a:r>
                        <a:rPr 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維生素</a:t>
                      </a:r>
                      <a:r>
                        <a:rPr 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維生素</a:t>
                      </a:r>
                      <a:r>
                        <a:rPr 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葉酸</a:t>
                      </a:r>
                      <a:endParaRPr lang="en-US" altLang="zh-TW" sz="28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菸鹼酸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泛酸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生物素</a:t>
                      </a: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碘</a:t>
                      </a: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鋅</a:t>
                      </a: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錳</a:t>
                      </a:r>
                    </a:p>
                  </a:txBody>
                  <a:tcPr/>
                </a:tc>
              </a:tr>
              <a:tr h="4891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鉻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鉬</a:t>
                      </a:r>
                      <a:endParaRPr lang="en-US" sz="2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baseline="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鉀</a:t>
                      </a:r>
                      <a:endParaRPr lang="en-US" altLang="zh-TW" sz="2800" b="1" kern="1200" baseline="0" dirty="0" smtClean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5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</TotalTime>
  <Words>548</Words>
  <Application>Microsoft Office PowerPoint</Application>
  <PresentationFormat>如螢幕大小 (4:3)</PresentationFormat>
  <Paragraphs>75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Waveform</vt:lpstr>
      <vt:lpstr>全新生活™窈窕挑戰組合</vt:lpstr>
      <vt:lpstr>全新生活TM窈窕挑戰組合</vt:lpstr>
      <vt:lpstr>PowerPoint 簡報</vt:lpstr>
      <vt:lpstr>LeptiCore TM </vt:lpstr>
      <vt:lpstr>白腎豆萃取物</vt:lpstr>
      <vt:lpstr>苦瓜萃取物 </vt:lpstr>
      <vt:lpstr>全新生活™建議蛋白質食用份量</vt:lpstr>
      <vt:lpstr>認識蛋白質份量</vt:lpstr>
      <vt:lpstr>全新生活TM即享雪克</vt:lpstr>
      <vt:lpstr>全新生活TM即享雪克</vt:lpstr>
      <vt:lpstr>全新生活™窈窕挑戰組合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全新生活™窈窕挑戰組合</dc:title>
  <dc:creator>Nancy Fang</dc:creator>
  <cp:lastModifiedBy>Mindy Huang</cp:lastModifiedBy>
  <cp:revision>9</cp:revision>
  <dcterms:created xsi:type="dcterms:W3CDTF">2017-02-09T14:04:06Z</dcterms:created>
  <dcterms:modified xsi:type="dcterms:W3CDTF">2017-04-28T04:06:40Z</dcterms:modified>
</cp:coreProperties>
</file>