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handoutMasterIdLst>
    <p:handoutMasterId r:id="rId13"/>
  </p:handoutMasterIdLst>
  <p:sldIdLst>
    <p:sldId id="256" r:id="rId2"/>
    <p:sldId id="269" r:id="rId3"/>
    <p:sldId id="257" r:id="rId4"/>
    <p:sldId id="271" r:id="rId5"/>
    <p:sldId id="258" r:id="rId6"/>
    <p:sldId id="266" r:id="rId7"/>
    <p:sldId id="260" r:id="rId8"/>
    <p:sldId id="272" r:id="rId9"/>
    <p:sldId id="261" r:id="rId10"/>
    <p:sldId id="262" r:id="rId11"/>
    <p:sldId id="26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68AA-2C01-4F69-A062-09F68CFAAB89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DD16-D08C-4B86-84B9-F1B6BD829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32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919813-E5CF-4153-8740-24C24D44EB9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F6ED74-C01C-4A6E-B287-36E2DCB73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58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2667000"/>
            <a:ext cx="6629399" cy="1702160"/>
          </a:xfrm>
        </p:spPr>
        <p:txBody>
          <a:bodyPr>
            <a:normAutofit/>
          </a:bodyPr>
          <a:lstStyle/>
          <a:p>
            <a:r>
              <a:rPr lang="zh-TW" altLang="en-US" sz="6000" b="1" baseline="30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6000" b="1" baseline="30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6000" b="1" baseline="30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r>
              <a:rPr lang="zh-TW" altLang="en-US" sz="6000" b="1" baseline="30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齡活力配方粉末</a:t>
            </a:r>
            <a:endParaRPr lang="en-US" sz="6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854696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Prime Vitality by </a:t>
            </a:r>
            <a:r>
              <a:rPr lang="en-US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Isotonix</a:t>
            </a:r>
            <a:r>
              <a:rPr lang="en-US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228600" y="6061088"/>
            <a:ext cx="1524000" cy="6445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334000" y="6172159"/>
            <a:ext cx="3810000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31104"/>
            <a:ext cx="8686800" cy="345069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8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樂齡活力配方粉末是素食的嗎？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不是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8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樂齡活力配方粉末內含任何過敏原嗎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本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品不含小麥、酵母、麩質、澱粉、鹽、防腐劑或奶。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76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60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60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r>
              <a:rPr lang="zh-TW" altLang="en-US" sz="60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齡活力配方粉末</a:t>
            </a:r>
            <a:endParaRPr 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752600"/>
            <a:ext cx="5410200" cy="541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048000"/>
            <a:ext cx="6172200" cy="34506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T13257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30 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b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</a:t>
            </a:r>
            <a:r>
              <a:rPr lang="en-US" altLang="zh-TW" sz="3600" b="1" baseline="30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®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NT$1,580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NT$2,215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BV: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5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58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228600" y="6061088"/>
            <a:ext cx="1524000" cy="644512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534400" cy="4384688"/>
          </a:xfrm>
        </p:spPr>
        <p:txBody>
          <a:bodyPr>
            <a:normAutofit/>
          </a:bodyPr>
          <a:lstStyle/>
          <a:p>
            <a:pPr marL="68580"/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內政部最新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年國人平均</a:t>
            </a:r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80.2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en-US" altLang="zh-TW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77.01</a:t>
            </a:r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歲、女性</a:t>
            </a:r>
            <a:r>
              <a:rPr lang="en-US" altLang="zh-TW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83.62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創歷年</a:t>
            </a:r>
            <a:r>
              <a:rPr lang="zh-TW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新高</a:t>
            </a:r>
            <a: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熟齡化是必經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自由有品質的銀髮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生活是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重要的課題</a:t>
            </a:r>
            <a:endParaRPr kumimoji="1" lang="zh-TW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4385" cy="5562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門為成人所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而且是特別針對熟齡族所需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含有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支鏈胺基酸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萄籽萃取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洋蔘根萃取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以滋補強身、增強體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88718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擁有好的活動力 生活好品質 </a:t>
            </a:r>
            <a:endParaRPr 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4038600"/>
          </a:xfrm>
        </p:spPr>
        <p:txBody>
          <a:bodyPr>
            <a:normAutofit/>
          </a:bodyPr>
          <a:lstStyle/>
          <a:p>
            <a:endParaRPr lang="zh-TW" altLang="en-US" sz="3200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30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高齡者若想擁有好的活動力更要注意：</a:t>
            </a:r>
            <a:endParaRPr lang="en-US" altLang="zh-TW" sz="3000" dirty="0" smtClean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  <a:p>
            <a:pPr lvl="1">
              <a:buSzPct val="50000"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鍛鍊肌肉量：選擇適宜強度的運動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+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養成運動習慣</a:t>
            </a:r>
            <a:endParaRPr lang="en-US" altLang="zh-TW" sz="2800" dirty="0" smtClean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  <a:p>
            <a:pPr lvl="1">
              <a:buSzPct val="50000"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攝取優質的營養素</a:t>
            </a:r>
            <a:endParaRPr lang="zh-TW" altLang="en-US" sz="1300" i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018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5181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支鏈胺基酸</a:t>
            </a:r>
            <a:r>
              <a:rPr lang="zh-Hant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ant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(BCAA) (Branch Chain Amino Acids)</a:t>
            </a:r>
            <a:r>
              <a:rPr lang="zh-Hant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指的是結構上含有支鏈的</a:t>
            </a:r>
            <a:r>
              <a:rPr lang="zh-Hant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一群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Hant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胺基酸：</a:t>
            </a:r>
            <a:endParaRPr lang="en-US" altLang="zh-Hant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SzPct val="50000"/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L-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白胺酸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SzPct val="50000"/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L-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異白胺酸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SzPct val="50000"/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纈胺酸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1943" lvl="1" indent="0">
              <a:buSzPct val="50000"/>
              <a:buNone/>
            </a:pPr>
            <a:endParaRPr lang="zh-Hant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無法合成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，必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須透過飲食或營養補充品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攝取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支鏈胺基酸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BCAA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159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支鏈胺基酸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BCAA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3026304"/>
            <a:ext cx="7772400" cy="3450696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功用：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增進運動耐力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有助於運動後的恢復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促進運動部位對其他營養素的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8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4" y="4800600"/>
            <a:ext cx="3412466" cy="1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667000"/>
            <a:ext cx="8724900" cy="337449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別名：西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參、花旗參、洋參、西洋人參、廣東人參。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生長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於較寒冷的北美及東亞地區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研究顯示，西洋蔘含有多種人蔘皂苷，胺基酸及微量元素</a:t>
            </a:r>
            <a:r>
              <a:rPr lang="en-US" altLang="zh-TW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Phytochemistry</a:t>
            </a:r>
            <a:r>
              <a:rPr lang="en-US" altLang="zh-TW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2011 Jun; 72(8): 689–699. )</a:t>
            </a:r>
            <a:endParaRPr lang="en-US" altLang="zh-TW" sz="1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對於熟齡人士有多種保健效益。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西洋蔘根萃取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88" y="2730363"/>
            <a:ext cx="7125112" cy="405143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要提取自紅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的籽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有大量原花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色素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fr-FR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OPC)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富有豐富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的多酚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葡萄籽萃取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15110"/>
            <a:ext cx="2428875" cy="19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590800" cy="21047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489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763000" cy="3953933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哪些人應該食用此產品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0523" lvl="1" indent="0">
              <a:buNone/>
            </a:pP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歲以上的成年人皆可使用此產品。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endParaRPr lang="en-US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食用此產品時應注意哪些事項？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0523" lvl="1" indent="0">
              <a:buNone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如果您正在服用處方藥物或患有長期疾病，在使用本產品前請先咨詢您的醫護人員。婦女在懷孕及哺乳期間不宜使用本產品。如首次使用前瓶蓋密封紙已開封或缺失，請勿食用。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" indent="0">
              <a:buNone/>
            </a:pP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4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自訂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D951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1115</TotalTime>
  <Words>434</Words>
  <Application>Microsoft Office PowerPoint</Application>
  <PresentationFormat>如螢幕大小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波形</vt:lpstr>
      <vt:lpstr>愛尚它®樂齡活力配方粉末</vt:lpstr>
      <vt:lpstr>內政部最新統計 民國104年國人平均餘命80.2歲 其中男性77.01歲、女性83.62歲 均創歷年新高  熟齡化是必經的程序 享受自由有品質的銀髮生活是重要的課題</vt:lpstr>
      <vt:lpstr>PowerPoint 簡報</vt:lpstr>
      <vt:lpstr>擁有好的活動力 生活好品質 </vt:lpstr>
      <vt:lpstr>支鏈胺基酸 BCAA</vt:lpstr>
      <vt:lpstr>支鏈胺基酸 BCAA</vt:lpstr>
      <vt:lpstr>西洋蔘根萃取物</vt:lpstr>
      <vt:lpstr>葡萄籽萃取物</vt:lpstr>
      <vt:lpstr>常見問題</vt:lpstr>
      <vt:lpstr>常見問題</vt:lpstr>
      <vt:lpstr>愛尚它®樂齡活力配方粉末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Fang</dc:creator>
  <cp:lastModifiedBy>Laura Chen</cp:lastModifiedBy>
  <cp:revision>51</cp:revision>
  <cp:lastPrinted>2017-09-04T03:12:25Z</cp:lastPrinted>
  <dcterms:created xsi:type="dcterms:W3CDTF">2017-07-28T15:12:12Z</dcterms:created>
  <dcterms:modified xsi:type="dcterms:W3CDTF">2017-09-28T03:13:53Z</dcterms:modified>
</cp:coreProperties>
</file>