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4543" r:id="rId2"/>
    <p:sldMasterId id="2147484617" r:id="rId3"/>
    <p:sldMasterId id="2147484645" r:id="rId4"/>
    <p:sldMasterId id="2147484695" r:id="rId5"/>
    <p:sldMasterId id="2147484722" r:id="rId6"/>
    <p:sldMasterId id="2147484759" r:id="rId7"/>
    <p:sldMasterId id="2147484772" r:id="rId8"/>
    <p:sldMasterId id="2147484798" r:id="rId9"/>
    <p:sldMasterId id="2147484813" r:id="rId10"/>
    <p:sldMasterId id="2147484825" r:id="rId11"/>
    <p:sldMasterId id="2147484827" r:id="rId12"/>
    <p:sldMasterId id="2147484839" r:id="rId13"/>
  </p:sldMasterIdLst>
  <p:notesMasterIdLst>
    <p:notesMasterId r:id="rId44"/>
  </p:notesMasterIdLst>
  <p:handoutMasterIdLst>
    <p:handoutMasterId r:id="rId45"/>
  </p:handoutMasterIdLst>
  <p:sldIdLst>
    <p:sldId id="424" r:id="rId14"/>
    <p:sldId id="542" r:id="rId15"/>
    <p:sldId id="436" r:id="rId16"/>
    <p:sldId id="534" r:id="rId17"/>
    <p:sldId id="525" r:id="rId18"/>
    <p:sldId id="538" r:id="rId19"/>
    <p:sldId id="546" r:id="rId20"/>
    <p:sldId id="551" r:id="rId21"/>
    <p:sldId id="543" r:id="rId22"/>
    <p:sldId id="526" r:id="rId23"/>
    <p:sldId id="531" r:id="rId24"/>
    <p:sldId id="532" r:id="rId25"/>
    <p:sldId id="533" r:id="rId26"/>
    <p:sldId id="527" r:id="rId27"/>
    <p:sldId id="528" r:id="rId28"/>
    <p:sldId id="529" r:id="rId29"/>
    <p:sldId id="530" r:id="rId30"/>
    <p:sldId id="553" r:id="rId31"/>
    <p:sldId id="547" r:id="rId32"/>
    <p:sldId id="496" r:id="rId33"/>
    <p:sldId id="500" r:id="rId34"/>
    <p:sldId id="503" r:id="rId35"/>
    <p:sldId id="518" r:id="rId36"/>
    <p:sldId id="494" r:id="rId37"/>
    <p:sldId id="549" r:id="rId38"/>
    <p:sldId id="545" r:id="rId39"/>
    <p:sldId id="552" r:id="rId40"/>
    <p:sldId id="548" r:id="rId41"/>
    <p:sldId id="539" r:id="rId42"/>
    <p:sldId id="522" r:id="rId43"/>
  </p:sldIdLst>
  <p:sldSz cx="9144000" cy="6858000" type="screen4x3"/>
  <p:notesSz cx="7099300" cy="102298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663EA72-AF68-4097-8CB2-4B9C0028A16C}">
          <p14:sldIdLst>
            <p14:sldId id="424"/>
            <p14:sldId id="542"/>
            <p14:sldId id="436"/>
            <p14:sldId id="534"/>
            <p14:sldId id="525"/>
            <p14:sldId id="538"/>
            <p14:sldId id="546"/>
            <p14:sldId id="551"/>
            <p14:sldId id="543"/>
            <p14:sldId id="526"/>
            <p14:sldId id="531"/>
            <p14:sldId id="532"/>
            <p14:sldId id="533"/>
            <p14:sldId id="527"/>
            <p14:sldId id="528"/>
            <p14:sldId id="529"/>
            <p14:sldId id="530"/>
            <p14:sldId id="553"/>
            <p14:sldId id="547"/>
            <p14:sldId id="496"/>
            <p14:sldId id="500"/>
            <p14:sldId id="503"/>
            <p14:sldId id="518"/>
            <p14:sldId id="494"/>
            <p14:sldId id="549"/>
            <p14:sldId id="545"/>
            <p14:sldId id="552"/>
            <p14:sldId id="548"/>
            <p14:sldId id="539"/>
            <p14:sldId id="52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A35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9412" autoAdjust="0"/>
  </p:normalViewPr>
  <p:slideViewPr>
    <p:cSldViewPr snapToGrid="0">
      <p:cViewPr varScale="1">
        <p:scale>
          <a:sx n="55" d="100"/>
          <a:sy n="55" d="100"/>
        </p:scale>
        <p:origin x="-103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73A44-70BC-4A4C-A3C5-A24E4B03E791}" type="doc">
      <dgm:prSet loTypeId="urn:microsoft.com/office/officeart/2005/8/layout/venn3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13059AFB-A45D-4541-8D04-8CB2CD37C89D}">
      <dgm:prSet phldrT="[文字]" custT="1"/>
      <dgm:spPr/>
      <dgm:t>
        <a:bodyPr/>
        <a:lstStyle/>
        <a:p>
          <a:r>
            <a:rPr lang="zh-TW" altLang="en-US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美安</a:t>
          </a:r>
        </a:p>
        <a:p>
          <a:r>
            <a:rPr lang="zh-TW" altLang="en-US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endParaRPr lang="en-US" altLang="zh-TW" sz="4400" b="1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EF528B-B8A1-4737-A940-48EA73A1630D}" type="parTrans" cxnId="{8ECB0E1F-6868-41EF-8757-E4232F79FA0D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5A5895C-3604-4A1F-85C1-4B24ACACBB86}" type="sibTrans" cxnId="{8ECB0E1F-6868-41EF-8757-E4232F79FA0D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CAADFE2-EB25-4EA2-BFE3-E934DCA0306D}">
      <dgm:prSet phldrT="[文字]" custT="1"/>
      <dgm:spPr/>
      <dgm:t>
        <a:bodyPr/>
        <a:lstStyle/>
        <a:p>
          <a:r>
            <a:rPr lang="zh-TW" altLang="en-US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</a:p>
        <a:p>
          <a:r>
            <a:rPr lang="zh-TW" altLang="en-US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商店</a:t>
          </a:r>
        </a:p>
      </dgm:t>
    </dgm:pt>
    <dgm:pt modelId="{3CFDEA55-291A-458F-AA8B-C4B10B7BF102}" type="parTrans" cxnId="{B7FF1465-58EF-4C06-8DD5-679BE0705F57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0B3ADAE-981B-46E7-A501-0803A80FD653}" type="sibTrans" cxnId="{B7FF1465-58EF-4C06-8DD5-679BE0705F57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6F3C263F-1BDA-4DFA-8767-1D17EE24E9F9}">
      <dgm:prSet phldrT="[文字]" custT="1"/>
      <dgm:spPr/>
      <dgm:t>
        <a:bodyPr/>
        <a:lstStyle/>
        <a:p>
          <a:pPr algn="ctr"/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超</a:t>
          </a:r>
          <a:r>
            <a:rPr lang="zh-TW" altLang="en-US" sz="4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連鎖</a:t>
          </a:r>
          <a:endParaRPr lang="zh-TW" altLang="en-US" sz="4000" b="1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/>
          <a:r>
            <a:rPr lang="zh-TW" altLang="en-US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店主</a:t>
          </a:r>
        </a:p>
      </dgm:t>
    </dgm:pt>
    <dgm:pt modelId="{B9FAC611-652D-4080-ADC1-E5CA630630ED}" type="parTrans" cxnId="{4E9A143B-C73E-48F9-B632-6B3AF7FA657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3A13778-D5C8-4089-B77F-E104B6C17B6E}" type="sibTrans" cxnId="{4E9A143B-C73E-48F9-B632-6B3AF7FA657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FDB9EB8-61D4-4A96-A0E1-B440E5F3054F}">
      <dgm:prSet phldrT="[文字]"/>
      <dgm:spPr/>
      <dgm:t>
        <a:bodyPr/>
        <a:lstStyle/>
        <a:p>
          <a:r>
            <a: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優惠   顧客</a:t>
          </a:r>
        </a:p>
      </dgm:t>
    </dgm:pt>
    <dgm:pt modelId="{65C7B37D-9838-47A3-BFF7-999A4C917605}" type="parTrans" cxnId="{7B88545D-9BC4-48CC-896A-21DD771CEFB0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C653E23-9125-42C6-861F-EC135B339FC2}" type="sibTrans" cxnId="{7B88545D-9BC4-48CC-896A-21DD771CEFB0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3339F11-23FA-44B2-AF14-625C57EBDC54}" type="pres">
      <dgm:prSet presAssocID="{53273A44-70BC-4A4C-A3C5-A24E4B03E7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E2AF85D-DAAA-4936-BFCA-FF70C9432678}" type="pres">
      <dgm:prSet presAssocID="{13059AFB-A45D-4541-8D04-8CB2CD37C89D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37106D-9A1D-4095-95A0-DC6D5E17A447}" type="pres">
      <dgm:prSet presAssocID="{35A5895C-3604-4A1F-85C1-4B24ACACBB86}" presName="space" presStyleCnt="0"/>
      <dgm:spPr/>
    </dgm:pt>
    <dgm:pt modelId="{F14C8AE2-ED09-4B8F-A3A5-9D152BADC581}" type="pres">
      <dgm:prSet presAssocID="{ACAADFE2-EB25-4EA2-BFE3-E934DCA0306D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FB23C6-D48D-4A96-AC05-8E22BCF1856E}" type="pres">
      <dgm:prSet presAssocID="{A0B3ADAE-981B-46E7-A501-0803A80FD653}" presName="space" presStyleCnt="0"/>
      <dgm:spPr/>
    </dgm:pt>
    <dgm:pt modelId="{516EEDD8-E1A5-4BE9-8F29-9AFD4E7AB5C6}" type="pres">
      <dgm:prSet presAssocID="{6F3C263F-1BDA-4DFA-8767-1D17EE24E9F9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201CA-0EAC-475E-9423-854BD966FBA2}" type="pres">
      <dgm:prSet presAssocID="{93A13778-D5C8-4089-B77F-E104B6C17B6E}" presName="space" presStyleCnt="0"/>
      <dgm:spPr/>
    </dgm:pt>
    <dgm:pt modelId="{325A9FD6-BEBE-44B3-9014-34CA7143DF7C}" type="pres">
      <dgm:prSet presAssocID="{2FDB9EB8-61D4-4A96-A0E1-B440E5F3054F}" presName="Name5" presStyleLbl="vennNode1" presStyleIdx="3" presStyleCnt="4" custLinFactNeighborX="27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B02AD82-4484-47C7-86CE-B2FF30E19CFA}" type="presOf" srcId="{ACAADFE2-EB25-4EA2-BFE3-E934DCA0306D}" destId="{F14C8AE2-ED09-4B8F-A3A5-9D152BADC581}" srcOrd="0" destOrd="0" presId="urn:microsoft.com/office/officeart/2005/8/layout/venn3"/>
    <dgm:cxn modelId="{761A1349-B548-47D3-8CAF-FFAE886A4CBA}" type="presOf" srcId="{2FDB9EB8-61D4-4A96-A0E1-B440E5F3054F}" destId="{325A9FD6-BEBE-44B3-9014-34CA7143DF7C}" srcOrd="0" destOrd="0" presId="urn:microsoft.com/office/officeart/2005/8/layout/venn3"/>
    <dgm:cxn modelId="{B7FF1465-58EF-4C06-8DD5-679BE0705F57}" srcId="{53273A44-70BC-4A4C-A3C5-A24E4B03E791}" destId="{ACAADFE2-EB25-4EA2-BFE3-E934DCA0306D}" srcOrd="1" destOrd="0" parTransId="{3CFDEA55-291A-458F-AA8B-C4B10B7BF102}" sibTransId="{A0B3ADAE-981B-46E7-A501-0803A80FD653}"/>
    <dgm:cxn modelId="{4E9A143B-C73E-48F9-B632-6B3AF7FA6578}" srcId="{53273A44-70BC-4A4C-A3C5-A24E4B03E791}" destId="{6F3C263F-1BDA-4DFA-8767-1D17EE24E9F9}" srcOrd="2" destOrd="0" parTransId="{B9FAC611-652D-4080-ADC1-E5CA630630ED}" sibTransId="{93A13778-D5C8-4089-B77F-E104B6C17B6E}"/>
    <dgm:cxn modelId="{8ECB0E1F-6868-41EF-8757-E4232F79FA0D}" srcId="{53273A44-70BC-4A4C-A3C5-A24E4B03E791}" destId="{13059AFB-A45D-4541-8D04-8CB2CD37C89D}" srcOrd="0" destOrd="0" parTransId="{D1EF528B-B8A1-4737-A940-48EA73A1630D}" sibTransId="{35A5895C-3604-4A1F-85C1-4B24ACACBB86}"/>
    <dgm:cxn modelId="{7B88545D-9BC4-48CC-896A-21DD771CEFB0}" srcId="{53273A44-70BC-4A4C-A3C5-A24E4B03E791}" destId="{2FDB9EB8-61D4-4A96-A0E1-B440E5F3054F}" srcOrd="3" destOrd="0" parTransId="{65C7B37D-9838-47A3-BFF7-999A4C917605}" sibTransId="{2C653E23-9125-42C6-861F-EC135B339FC2}"/>
    <dgm:cxn modelId="{A23BA177-BE5C-419E-ABDA-D4CB93FB8182}" type="presOf" srcId="{6F3C263F-1BDA-4DFA-8767-1D17EE24E9F9}" destId="{516EEDD8-E1A5-4BE9-8F29-9AFD4E7AB5C6}" srcOrd="0" destOrd="0" presId="urn:microsoft.com/office/officeart/2005/8/layout/venn3"/>
    <dgm:cxn modelId="{99B72FC4-245F-4225-95EB-7F4CEB6F81B4}" type="presOf" srcId="{53273A44-70BC-4A4C-A3C5-A24E4B03E791}" destId="{C3339F11-23FA-44B2-AF14-625C57EBDC54}" srcOrd="0" destOrd="0" presId="urn:microsoft.com/office/officeart/2005/8/layout/venn3"/>
    <dgm:cxn modelId="{6F236B4E-9857-459A-B0B2-06FD9ED688CE}" type="presOf" srcId="{13059AFB-A45D-4541-8D04-8CB2CD37C89D}" destId="{0E2AF85D-DAAA-4936-BFCA-FF70C9432678}" srcOrd="0" destOrd="0" presId="urn:microsoft.com/office/officeart/2005/8/layout/venn3"/>
    <dgm:cxn modelId="{8D172CCE-A7BE-4090-BAA8-376D88EA03DA}" type="presParOf" srcId="{C3339F11-23FA-44B2-AF14-625C57EBDC54}" destId="{0E2AF85D-DAAA-4936-BFCA-FF70C9432678}" srcOrd="0" destOrd="0" presId="urn:microsoft.com/office/officeart/2005/8/layout/venn3"/>
    <dgm:cxn modelId="{A1E6BC94-F22D-4602-9547-D0766B55AADF}" type="presParOf" srcId="{C3339F11-23FA-44B2-AF14-625C57EBDC54}" destId="{7E37106D-9A1D-4095-95A0-DC6D5E17A447}" srcOrd="1" destOrd="0" presId="urn:microsoft.com/office/officeart/2005/8/layout/venn3"/>
    <dgm:cxn modelId="{AB7AF9BE-3F5C-47E4-83EF-D4D10934D201}" type="presParOf" srcId="{C3339F11-23FA-44B2-AF14-625C57EBDC54}" destId="{F14C8AE2-ED09-4B8F-A3A5-9D152BADC581}" srcOrd="2" destOrd="0" presId="urn:microsoft.com/office/officeart/2005/8/layout/venn3"/>
    <dgm:cxn modelId="{E7635B8C-40BB-4E1C-A1BD-09617A39E11F}" type="presParOf" srcId="{C3339F11-23FA-44B2-AF14-625C57EBDC54}" destId="{24FB23C6-D48D-4A96-AC05-8E22BCF1856E}" srcOrd="3" destOrd="0" presId="urn:microsoft.com/office/officeart/2005/8/layout/venn3"/>
    <dgm:cxn modelId="{C0634D7A-F7D6-4358-8383-631F597C7961}" type="presParOf" srcId="{C3339F11-23FA-44B2-AF14-625C57EBDC54}" destId="{516EEDD8-E1A5-4BE9-8F29-9AFD4E7AB5C6}" srcOrd="4" destOrd="0" presId="urn:microsoft.com/office/officeart/2005/8/layout/venn3"/>
    <dgm:cxn modelId="{9CAABCEC-A3D5-4D24-A49B-70E87CCF397C}" type="presParOf" srcId="{C3339F11-23FA-44B2-AF14-625C57EBDC54}" destId="{759201CA-0EAC-475E-9423-854BD966FBA2}" srcOrd="5" destOrd="0" presId="urn:microsoft.com/office/officeart/2005/8/layout/venn3"/>
    <dgm:cxn modelId="{E389CD9B-9755-4C20-89C8-69F8FDC50D9D}" type="presParOf" srcId="{C3339F11-23FA-44B2-AF14-625C57EBDC54}" destId="{325A9FD6-BEBE-44B3-9014-34CA7143DF7C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273A44-70BC-4A4C-A3C5-A24E4B03E791}" type="doc">
      <dgm:prSet loTypeId="urn:microsoft.com/office/officeart/2005/8/layout/venn3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13059AFB-A45D-4541-8D04-8CB2CD37C89D}">
      <dgm:prSet phldrT="[文字]" custT="1"/>
      <dgm:spPr>
        <a:solidFill>
          <a:schemeClr val="bg2">
            <a:lumMod val="60000"/>
            <a:lumOff val="40000"/>
            <a:alpha val="50000"/>
          </a:schemeClr>
        </a:solidFill>
      </dgm:spPr>
      <dgm:t>
        <a:bodyPr/>
        <a:lstStyle/>
        <a:p>
          <a:pPr algn="ctr"/>
          <a:r>
            <a:rPr lang="zh-TW" altLang="en-US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美安</a:t>
          </a:r>
        </a:p>
        <a:p>
          <a:pPr algn="ctr"/>
          <a:r>
            <a:rPr lang="zh-TW" altLang="en-US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endParaRPr lang="en-US" altLang="zh-TW" sz="4400" b="1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EF528B-B8A1-4737-A940-48EA73A1630D}" type="parTrans" cxnId="{8ECB0E1F-6868-41EF-8757-E4232F79FA0D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5A5895C-3604-4A1F-85C1-4B24ACACBB86}" type="sibTrans" cxnId="{8ECB0E1F-6868-41EF-8757-E4232F79FA0D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CAADFE2-EB25-4EA2-BFE3-E934DCA0306D}">
      <dgm:prSet phldrT="[文字]" custT="1"/>
      <dgm:spPr>
        <a:solidFill>
          <a:schemeClr val="bg1">
            <a:lumMod val="50000"/>
            <a:lumOff val="50000"/>
            <a:alpha val="50000"/>
          </a:schemeClr>
        </a:solidFill>
      </dgm:spPr>
      <dgm:t>
        <a:bodyPr/>
        <a:lstStyle/>
        <a:p>
          <a:pPr algn="ctr"/>
          <a:r>
            <a:rPr lang="zh-TW" altLang="en-US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</a:p>
        <a:p>
          <a:pPr algn="ctr"/>
          <a:r>
            <a:rPr lang="zh-TW" altLang="en-US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商店</a:t>
          </a:r>
        </a:p>
      </dgm:t>
    </dgm:pt>
    <dgm:pt modelId="{3CFDEA55-291A-458F-AA8B-C4B10B7BF102}" type="parTrans" cxnId="{B7FF1465-58EF-4C06-8DD5-679BE0705F57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0B3ADAE-981B-46E7-A501-0803A80FD653}" type="sibTrans" cxnId="{B7FF1465-58EF-4C06-8DD5-679BE0705F57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6F3C263F-1BDA-4DFA-8767-1D17EE24E9F9}">
      <dgm:prSet phldrT="[文字]" custT="1"/>
      <dgm:spPr>
        <a:solidFill>
          <a:srgbClr val="FF0000">
            <a:alpha val="50000"/>
          </a:srgbClr>
        </a:solidFill>
      </dgm:spPr>
      <dgm:t>
        <a:bodyPr/>
        <a:lstStyle/>
        <a:p>
          <a:pPr algn="ctr"/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超連鎖</a:t>
          </a:r>
        </a:p>
        <a:p>
          <a:pPr algn="ctr"/>
          <a:r>
            <a:rPr lang="zh-TW" altLang="en-US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店主</a:t>
          </a:r>
        </a:p>
      </dgm:t>
    </dgm:pt>
    <dgm:pt modelId="{B9FAC611-652D-4080-ADC1-E5CA630630ED}" type="parTrans" cxnId="{4E9A143B-C73E-48F9-B632-6B3AF7FA6578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3A13778-D5C8-4089-B77F-E104B6C17B6E}" type="sibTrans" cxnId="{4E9A143B-C73E-48F9-B632-6B3AF7FA6578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FDB9EB8-61D4-4A96-A0E1-B440E5F3054F}">
      <dgm:prSet phldrT="[文字]"/>
      <dgm:spPr>
        <a:solidFill>
          <a:srgbClr val="FFFF00">
            <a:alpha val="50000"/>
          </a:srgbClr>
        </a:solidFill>
      </dgm:spPr>
      <dgm:t>
        <a:bodyPr/>
        <a:lstStyle/>
        <a:p>
          <a:pPr algn="ctr"/>
          <a:r>
            <a: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優惠   顧客</a:t>
          </a:r>
        </a:p>
      </dgm:t>
    </dgm:pt>
    <dgm:pt modelId="{65C7B37D-9838-47A3-BFF7-999A4C917605}" type="parTrans" cxnId="{7B88545D-9BC4-48CC-896A-21DD771CEFB0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C653E23-9125-42C6-861F-EC135B339FC2}" type="sibTrans" cxnId="{7B88545D-9BC4-48CC-896A-21DD771CEFB0}">
      <dgm:prSet/>
      <dgm:spPr/>
      <dgm:t>
        <a:bodyPr/>
        <a:lstStyle/>
        <a:p>
          <a:pPr algn="ctr"/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3E483EF-9589-4FA0-9D7B-49DACD1C4E1B}">
      <dgm:prSet phldrT="[文字]"/>
      <dgm:spPr>
        <a:solidFill>
          <a:srgbClr val="00B050">
            <a:alpha val="50000"/>
          </a:srgbClr>
        </a:solidFill>
      </dgm:spPr>
      <dgm:t>
        <a:bodyPr/>
        <a:lstStyle/>
        <a:p>
          <a:pPr algn="ctr"/>
          <a:r>
            <a: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社會回饋</a:t>
          </a:r>
        </a:p>
      </dgm:t>
    </dgm:pt>
    <dgm:pt modelId="{56892DCA-5E84-49E6-B448-6FFF7645641D}" type="parTrans" cxnId="{B8A204E3-DBB3-495B-AAB2-3AA93E8AD0A1}">
      <dgm:prSet/>
      <dgm:spPr/>
      <dgm:t>
        <a:bodyPr/>
        <a:lstStyle/>
        <a:p>
          <a:pPr algn="ctr"/>
          <a:endParaRPr lang="zh-TW" altLang="en-US"/>
        </a:p>
      </dgm:t>
    </dgm:pt>
    <dgm:pt modelId="{98C08645-3BE6-4D12-83F9-8B5A367269AA}" type="sibTrans" cxnId="{B8A204E3-DBB3-495B-AAB2-3AA93E8AD0A1}">
      <dgm:prSet/>
      <dgm:spPr/>
      <dgm:t>
        <a:bodyPr/>
        <a:lstStyle/>
        <a:p>
          <a:pPr algn="ctr"/>
          <a:endParaRPr lang="zh-TW" altLang="en-US"/>
        </a:p>
      </dgm:t>
    </dgm:pt>
    <dgm:pt modelId="{C3339F11-23FA-44B2-AF14-625C57EBDC54}" type="pres">
      <dgm:prSet presAssocID="{53273A44-70BC-4A4C-A3C5-A24E4B03E7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E2AF85D-DAAA-4936-BFCA-FF70C9432678}" type="pres">
      <dgm:prSet presAssocID="{13059AFB-A45D-4541-8D04-8CB2CD37C89D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37106D-9A1D-4095-95A0-DC6D5E17A447}" type="pres">
      <dgm:prSet presAssocID="{35A5895C-3604-4A1F-85C1-4B24ACACBB86}" presName="space" presStyleCnt="0"/>
      <dgm:spPr/>
    </dgm:pt>
    <dgm:pt modelId="{F14C8AE2-ED09-4B8F-A3A5-9D152BADC581}" type="pres">
      <dgm:prSet presAssocID="{ACAADFE2-EB25-4EA2-BFE3-E934DCA0306D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FB23C6-D48D-4A96-AC05-8E22BCF1856E}" type="pres">
      <dgm:prSet presAssocID="{A0B3ADAE-981B-46E7-A501-0803A80FD653}" presName="space" presStyleCnt="0"/>
      <dgm:spPr/>
    </dgm:pt>
    <dgm:pt modelId="{516EEDD8-E1A5-4BE9-8F29-9AFD4E7AB5C6}" type="pres">
      <dgm:prSet presAssocID="{6F3C263F-1BDA-4DFA-8767-1D17EE24E9F9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201CA-0EAC-475E-9423-854BD966FBA2}" type="pres">
      <dgm:prSet presAssocID="{93A13778-D5C8-4089-B77F-E104B6C17B6E}" presName="space" presStyleCnt="0"/>
      <dgm:spPr/>
    </dgm:pt>
    <dgm:pt modelId="{325A9FD6-BEBE-44B3-9014-34CA7143DF7C}" type="pres">
      <dgm:prSet presAssocID="{2FDB9EB8-61D4-4A96-A0E1-B440E5F3054F}" presName="Name5" presStyleLbl="vennNode1" presStyleIdx="3" presStyleCnt="5" custLinFactX="-160275" custLinFactNeighborX="-200000" custLinFactNeighborY="7677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ECBD5F-31FF-426C-BACE-73C34BD3A641}" type="pres">
      <dgm:prSet presAssocID="{2C653E23-9125-42C6-861F-EC135B339FC2}" presName="space" presStyleCnt="0"/>
      <dgm:spPr/>
    </dgm:pt>
    <dgm:pt modelId="{92289313-6E93-4F52-88A3-0769E9E1CA3D}" type="pres">
      <dgm:prSet presAssocID="{23E483EF-9589-4FA0-9D7B-49DACD1C4E1B}" presName="Name5" presStyleLbl="vennNode1" presStyleIdx="4" presStyleCnt="5" custLinFactX="-160275" custLinFactNeighborX="-200000" custLinFactNeighborY="7677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B88545D-9BC4-48CC-896A-21DD771CEFB0}" srcId="{53273A44-70BC-4A4C-A3C5-A24E4B03E791}" destId="{2FDB9EB8-61D4-4A96-A0E1-B440E5F3054F}" srcOrd="3" destOrd="0" parTransId="{65C7B37D-9838-47A3-BFF7-999A4C917605}" sibTransId="{2C653E23-9125-42C6-861F-EC135B339FC2}"/>
    <dgm:cxn modelId="{B7FF1465-58EF-4C06-8DD5-679BE0705F57}" srcId="{53273A44-70BC-4A4C-A3C5-A24E4B03E791}" destId="{ACAADFE2-EB25-4EA2-BFE3-E934DCA0306D}" srcOrd="1" destOrd="0" parTransId="{3CFDEA55-291A-458F-AA8B-C4B10B7BF102}" sibTransId="{A0B3ADAE-981B-46E7-A501-0803A80FD653}"/>
    <dgm:cxn modelId="{2B02AD82-4484-47C7-86CE-B2FF30E19CFA}" type="presOf" srcId="{ACAADFE2-EB25-4EA2-BFE3-E934DCA0306D}" destId="{F14C8AE2-ED09-4B8F-A3A5-9D152BADC581}" srcOrd="0" destOrd="0" presId="urn:microsoft.com/office/officeart/2005/8/layout/venn3"/>
    <dgm:cxn modelId="{4E9A143B-C73E-48F9-B632-6B3AF7FA6578}" srcId="{53273A44-70BC-4A4C-A3C5-A24E4B03E791}" destId="{6F3C263F-1BDA-4DFA-8767-1D17EE24E9F9}" srcOrd="2" destOrd="0" parTransId="{B9FAC611-652D-4080-ADC1-E5CA630630ED}" sibTransId="{93A13778-D5C8-4089-B77F-E104B6C17B6E}"/>
    <dgm:cxn modelId="{761A1349-B548-47D3-8CAF-FFAE886A4CBA}" type="presOf" srcId="{2FDB9EB8-61D4-4A96-A0E1-B440E5F3054F}" destId="{325A9FD6-BEBE-44B3-9014-34CA7143DF7C}" srcOrd="0" destOrd="0" presId="urn:microsoft.com/office/officeart/2005/8/layout/venn3"/>
    <dgm:cxn modelId="{6F236B4E-9857-459A-B0B2-06FD9ED688CE}" type="presOf" srcId="{13059AFB-A45D-4541-8D04-8CB2CD37C89D}" destId="{0E2AF85D-DAAA-4936-BFCA-FF70C9432678}" srcOrd="0" destOrd="0" presId="urn:microsoft.com/office/officeart/2005/8/layout/venn3"/>
    <dgm:cxn modelId="{8ECB0E1F-6868-41EF-8757-E4232F79FA0D}" srcId="{53273A44-70BC-4A4C-A3C5-A24E4B03E791}" destId="{13059AFB-A45D-4541-8D04-8CB2CD37C89D}" srcOrd="0" destOrd="0" parTransId="{D1EF528B-B8A1-4737-A940-48EA73A1630D}" sibTransId="{35A5895C-3604-4A1F-85C1-4B24ACACBB86}"/>
    <dgm:cxn modelId="{A23BA177-BE5C-419E-ABDA-D4CB93FB8182}" type="presOf" srcId="{6F3C263F-1BDA-4DFA-8767-1D17EE24E9F9}" destId="{516EEDD8-E1A5-4BE9-8F29-9AFD4E7AB5C6}" srcOrd="0" destOrd="0" presId="urn:microsoft.com/office/officeart/2005/8/layout/venn3"/>
    <dgm:cxn modelId="{52BC449A-F7D1-4CEA-918D-020D71750E9D}" type="presOf" srcId="{23E483EF-9589-4FA0-9D7B-49DACD1C4E1B}" destId="{92289313-6E93-4F52-88A3-0769E9E1CA3D}" srcOrd="0" destOrd="0" presId="urn:microsoft.com/office/officeart/2005/8/layout/venn3"/>
    <dgm:cxn modelId="{B8A204E3-DBB3-495B-AAB2-3AA93E8AD0A1}" srcId="{53273A44-70BC-4A4C-A3C5-A24E4B03E791}" destId="{23E483EF-9589-4FA0-9D7B-49DACD1C4E1B}" srcOrd="4" destOrd="0" parTransId="{56892DCA-5E84-49E6-B448-6FFF7645641D}" sibTransId="{98C08645-3BE6-4D12-83F9-8B5A367269AA}"/>
    <dgm:cxn modelId="{99B72FC4-245F-4225-95EB-7F4CEB6F81B4}" type="presOf" srcId="{53273A44-70BC-4A4C-A3C5-A24E4B03E791}" destId="{C3339F11-23FA-44B2-AF14-625C57EBDC54}" srcOrd="0" destOrd="0" presId="urn:microsoft.com/office/officeart/2005/8/layout/venn3"/>
    <dgm:cxn modelId="{8D172CCE-A7BE-4090-BAA8-376D88EA03DA}" type="presParOf" srcId="{C3339F11-23FA-44B2-AF14-625C57EBDC54}" destId="{0E2AF85D-DAAA-4936-BFCA-FF70C9432678}" srcOrd="0" destOrd="0" presId="urn:microsoft.com/office/officeart/2005/8/layout/venn3"/>
    <dgm:cxn modelId="{A1E6BC94-F22D-4602-9547-D0766B55AADF}" type="presParOf" srcId="{C3339F11-23FA-44B2-AF14-625C57EBDC54}" destId="{7E37106D-9A1D-4095-95A0-DC6D5E17A447}" srcOrd="1" destOrd="0" presId="urn:microsoft.com/office/officeart/2005/8/layout/venn3"/>
    <dgm:cxn modelId="{AB7AF9BE-3F5C-47E4-83EF-D4D10934D201}" type="presParOf" srcId="{C3339F11-23FA-44B2-AF14-625C57EBDC54}" destId="{F14C8AE2-ED09-4B8F-A3A5-9D152BADC581}" srcOrd="2" destOrd="0" presId="urn:microsoft.com/office/officeart/2005/8/layout/venn3"/>
    <dgm:cxn modelId="{E7635B8C-40BB-4E1C-A1BD-09617A39E11F}" type="presParOf" srcId="{C3339F11-23FA-44B2-AF14-625C57EBDC54}" destId="{24FB23C6-D48D-4A96-AC05-8E22BCF1856E}" srcOrd="3" destOrd="0" presId="urn:microsoft.com/office/officeart/2005/8/layout/venn3"/>
    <dgm:cxn modelId="{C0634D7A-F7D6-4358-8383-631F597C7961}" type="presParOf" srcId="{C3339F11-23FA-44B2-AF14-625C57EBDC54}" destId="{516EEDD8-E1A5-4BE9-8F29-9AFD4E7AB5C6}" srcOrd="4" destOrd="0" presId="urn:microsoft.com/office/officeart/2005/8/layout/venn3"/>
    <dgm:cxn modelId="{9CAABCEC-A3D5-4D24-A49B-70E87CCF397C}" type="presParOf" srcId="{C3339F11-23FA-44B2-AF14-625C57EBDC54}" destId="{759201CA-0EAC-475E-9423-854BD966FBA2}" srcOrd="5" destOrd="0" presId="urn:microsoft.com/office/officeart/2005/8/layout/venn3"/>
    <dgm:cxn modelId="{E389CD9B-9755-4C20-89C8-69F8FDC50D9D}" type="presParOf" srcId="{C3339F11-23FA-44B2-AF14-625C57EBDC54}" destId="{325A9FD6-BEBE-44B3-9014-34CA7143DF7C}" srcOrd="6" destOrd="0" presId="urn:microsoft.com/office/officeart/2005/8/layout/venn3"/>
    <dgm:cxn modelId="{B0934087-BF54-47D0-B0C2-9C458094FC32}" type="presParOf" srcId="{C3339F11-23FA-44B2-AF14-625C57EBDC54}" destId="{24ECBD5F-31FF-426C-BACE-73C34BD3A641}" srcOrd="7" destOrd="0" presId="urn:microsoft.com/office/officeart/2005/8/layout/venn3"/>
    <dgm:cxn modelId="{A1E4F3A9-329E-4060-AA56-390C2C1C7EF4}" type="presParOf" srcId="{C3339F11-23FA-44B2-AF14-625C57EBDC54}" destId="{92289313-6E93-4F52-88A3-0769E9E1CA3D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AF85D-DAAA-4936-BFCA-FF70C9432678}">
      <dsp:nvSpPr>
        <dsp:cNvPr id="0" name=""/>
        <dsp:cNvSpPr/>
      </dsp:nvSpPr>
      <dsp:spPr>
        <a:xfrm>
          <a:off x="2678" y="1117342"/>
          <a:ext cx="2687835" cy="268783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55880" rIns="147921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美安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endParaRPr lang="en-US" altLang="zh-TW" sz="4400" b="1" kern="1200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6302" y="1510966"/>
        <a:ext cx="1900587" cy="1900587"/>
      </dsp:txXfrm>
    </dsp:sp>
    <dsp:sp modelId="{F14C8AE2-ED09-4B8F-A3A5-9D152BADC581}">
      <dsp:nvSpPr>
        <dsp:cNvPr id="0" name=""/>
        <dsp:cNvSpPr/>
      </dsp:nvSpPr>
      <dsp:spPr>
        <a:xfrm>
          <a:off x="2152947" y="1117342"/>
          <a:ext cx="2687835" cy="2687835"/>
        </a:xfrm>
        <a:prstGeom prst="ellipse">
          <a:avLst/>
        </a:prstGeom>
        <a:solidFill>
          <a:schemeClr val="accent4">
            <a:alpha val="50000"/>
            <a:hueOff val="-1488257"/>
            <a:satOff val="8966"/>
            <a:lumOff val="7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55880" rIns="147921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商店</a:t>
          </a:r>
        </a:p>
      </dsp:txBody>
      <dsp:txXfrm>
        <a:off x="2546571" y="1510966"/>
        <a:ext cx="1900587" cy="1900587"/>
      </dsp:txXfrm>
    </dsp:sp>
    <dsp:sp modelId="{516EEDD8-E1A5-4BE9-8F29-9AFD4E7AB5C6}">
      <dsp:nvSpPr>
        <dsp:cNvPr id="0" name=""/>
        <dsp:cNvSpPr/>
      </dsp:nvSpPr>
      <dsp:spPr>
        <a:xfrm>
          <a:off x="4303216" y="1117342"/>
          <a:ext cx="2687835" cy="2687835"/>
        </a:xfrm>
        <a:prstGeom prst="ellipse">
          <a:avLst/>
        </a:prstGeom>
        <a:solidFill>
          <a:schemeClr val="accent4">
            <a:alpha val="50000"/>
            <a:hueOff val="-2976513"/>
            <a:satOff val="17933"/>
            <a:lumOff val="143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50800" rIns="1479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超</a:t>
          </a:r>
          <a:r>
            <a:rPr lang="zh-TW" altLang="en-US" sz="4000" b="1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連鎖</a:t>
          </a:r>
          <a:endParaRPr lang="zh-TW" altLang="en-US" sz="4000" b="1" kern="1200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店主</a:t>
          </a:r>
        </a:p>
      </dsp:txBody>
      <dsp:txXfrm>
        <a:off x="4696840" y="1510966"/>
        <a:ext cx="1900587" cy="1900587"/>
      </dsp:txXfrm>
    </dsp:sp>
    <dsp:sp modelId="{325A9FD6-BEBE-44B3-9014-34CA7143DF7C}">
      <dsp:nvSpPr>
        <dsp:cNvPr id="0" name=""/>
        <dsp:cNvSpPr/>
      </dsp:nvSpPr>
      <dsp:spPr>
        <a:xfrm>
          <a:off x="6456164" y="1117342"/>
          <a:ext cx="2687835" cy="2687835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55880" rIns="147921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優惠   顧客</a:t>
          </a:r>
        </a:p>
      </dsp:txBody>
      <dsp:txXfrm>
        <a:off x="6849788" y="1510966"/>
        <a:ext cx="1900587" cy="1900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AF85D-DAAA-4936-BFCA-FF70C9432678}">
      <dsp:nvSpPr>
        <dsp:cNvPr id="0" name=""/>
        <dsp:cNvSpPr/>
      </dsp:nvSpPr>
      <dsp:spPr>
        <a:xfrm>
          <a:off x="1449" y="2650725"/>
          <a:ext cx="2825600" cy="2825600"/>
        </a:xfrm>
        <a:prstGeom prst="ellipse">
          <a:avLst/>
        </a:prstGeom>
        <a:solidFill>
          <a:schemeClr val="bg2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502" tIns="55880" rIns="155502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美安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公司</a:t>
          </a:r>
          <a:endParaRPr lang="en-US" altLang="zh-TW" sz="4400" b="1" kern="1200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249" y="3064525"/>
        <a:ext cx="1998000" cy="1998000"/>
      </dsp:txXfrm>
    </dsp:sp>
    <dsp:sp modelId="{F14C8AE2-ED09-4B8F-A3A5-9D152BADC581}">
      <dsp:nvSpPr>
        <dsp:cNvPr id="0" name=""/>
        <dsp:cNvSpPr/>
      </dsp:nvSpPr>
      <dsp:spPr>
        <a:xfrm>
          <a:off x="2261929" y="2650725"/>
          <a:ext cx="2825600" cy="2825600"/>
        </a:xfrm>
        <a:prstGeom prst="ellipse">
          <a:avLst/>
        </a:prstGeom>
        <a:solidFill>
          <a:schemeClr val="bg1">
            <a:lumMod val="50000"/>
            <a:lumOff val="5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502" tIns="55880" rIns="155502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商店</a:t>
          </a:r>
        </a:p>
      </dsp:txBody>
      <dsp:txXfrm>
        <a:off x="2675729" y="3064525"/>
        <a:ext cx="1998000" cy="1998000"/>
      </dsp:txXfrm>
    </dsp:sp>
    <dsp:sp modelId="{516EEDD8-E1A5-4BE9-8F29-9AFD4E7AB5C6}">
      <dsp:nvSpPr>
        <dsp:cNvPr id="0" name=""/>
        <dsp:cNvSpPr/>
      </dsp:nvSpPr>
      <dsp:spPr>
        <a:xfrm>
          <a:off x="4522410" y="2650725"/>
          <a:ext cx="2825600" cy="2825600"/>
        </a:xfrm>
        <a:prstGeom prst="ellipse">
          <a:avLst/>
        </a:prstGeom>
        <a:solidFill>
          <a:srgbClr val="FF00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502" tIns="50800" rIns="155502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超連鎖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店主</a:t>
          </a:r>
        </a:p>
      </dsp:txBody>
      <dsp:txXfrm>
        <a:off x="4936210" y="3064525"/>
        <a:ext cx="1998000" cy="1998000"/>
      </dsp:txXfrm>
    </dsp:sp>
    <dsp:sp modelId="{325A9FD6-BEBE-44B3-9014-34CA7143DF7C}">
      <dsp:nvSpPr>
        <dsp:cNvPr id="0" name=""/>
        <dsp:cNvSpPr/>
      </dsp:nvSpPr>
      <dsp:spPr>
        <a:xfrm>
          <a:off x="1123918" y="4820193"/>
          <a:ext cx="2825600" cy="2825600"/>
        </a:xfrm>
        <a:prstGeom prst="ellipse">
          <a:avLst/>
        </a:prstGeom>
        <a:solidFill>
          <a:srgbClr val="FFFF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502" tIns="58420" rIns="155502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優惠   顧客</a:t>
          </a:r>
        </a:p>
      </dsp:txBody>
      <dsp:txXfrm>
        <a:off x="1537718" y="5233993"/>
        <a:ext cx="1998000" cy="1998000"/>
      </dsp:txXfrm>
    </dsp:sp>
    <dsp:sp modelId="{92289313-6E93-4F52-88A3-0769E9E1CA3D}">
      <dsp:nvSpPr>
        <dsp:cNvPr id="0" name=""/>
        <dsp:cNvSpPr/>
      </dsp:nvSpPr>
      <dsp:spPr>
        <a:xfrm>
          <a:off x="3384399" y="4820193"/>
          <a:ext cx="2825600" cy="2825600"/>
        </a:xfrm>
        <a:prstGeom prst="ellipse">
          <a:avLst/>
        </a:prstGeom>
        <a:solidFill>
          <a:srgbClr val="00B05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5502" tIns="58420" rIns="155502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社會回饋</a:t>
          </a:r>
        </a:p>
      </dsp:txBody>
      <dsp:txXfrm>
        <a:off x="3798199" y="5233993"/>
        <a:ext cx="1998000" cy="199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269"/>
          </a:xfrm>
          <a:prstGeom prst="rect">
            <a:avLst/>
          </a:prstGeom>
        </p:spPr>
        <p:txBody>
          <a:bodyPr vert="horz" lIns="99020" tIns="49510" rIns="99020" bIns="49510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269"/>
          </a:xfrm>
          <a:prstGeom prst="rect">
            <a:avLst/>
          </a:prstGeom>
        </p:spPr>
        <p:txBody>
          <a:bodyPr vert="horz" lIns="99020" tIns="49510" rIns="99020" bIns="49510" rtlCol="0"/>
          <a:lstStyle>
            <a:lvl1pPr algn="r">
              <a:defRPr sz="1300"/>
            </a:lvl1pPr>
          </a:lstStyle>
          <a:p>
            <a:fld id="{1DEFB87C-8D81-4B0D-970D-DE95BBA7CC47}" type="datetimeFigureOut">
              <a:rPr lang="zh-TW" altLang="en-US" smtClean="0"/>
              <a:t>2017/5/2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716583"/>
            <a:ext cx="3076363" cy="513268"/>
          </a:xfrm>
          <a:prstGeom prst="rect">
            <a:avLst/>
          </a:prstGeom>
        </p:spPr>
        <p:txBody>
          <a:bodyPr vert="horz" lIns="99020" tIns="49510" rIns="99020" bIns="49510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294" y="9716583"/>
            <a:ext cx="3076363" cy="513268"/>
          </a:xfrm>
          <a:prstGeom prst="rect">
            <a:avLst/>
          </a:prstGeom>
        </p:spPr>
        <p:txBody>
          <a:bodyPr vert="horz" lIns="99020" tIns="49510" rIns="99020" bIns="49510" rtlCol="0" anchor="b"/>
          <a:lstStyle>
            <a:lvl1pPr algn="r">
              <a:defRPr sz="1300"/>
            </a:lvl1pPr>
          </a:lstStyle>
          <a:p>
            <a:fld id="{CCEA04D3-1814-41B6-8AF6-FA4FB75C48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0334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23T10:56:38.57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1991 6215 148 0,'-9'3'55'0,"6"-3"-30"0,0 0-29 16,3 0 10-16,0 0 6 16,0 0 7-16,0 0-1 15,0 2 1-15,0 1-10 16,0-3-1-16,0 0-1 0,0 0-3 0,3 3-1 15,-3-3-3 1,3 0-1-16,6 0-1 0,-6 0 0 16,6 0 2-16,0 0 2 15,0 0-1-15,2-3-1 16,4 0 1-16,0-2 1 16,0 0-3-1,0-1 0-15,-6 1 1 16,3 0 0-16,-3-3 0 15,0 3 2-15,3-1 5 16,0 1 4-16,-1 0-4 16,1-3-2-16,3 3-2 15,-6-1-3-15,3 1 1 16,0 0-1-16,6-9 2 0,-9 4 1 16,6-1-4-16,5-2 1 15,1 2 0-15,0 1 2 16,-3 2 1-16,3 0 1 15,-3 3 2-15,0-1 1 16,-4 4-3-16,1-1-3 16,0 0-3-16,-3 1 1 15,3-1 1-15,0 1 0 16,0-1 2-16,0 0 1 16,-3 1 1-16,2-1 0 15,-8 0-2-15,3 1 1 0,0 2 0 16,0-3 1-1,0 3-2-15,0 0-2 0,-3 0-2 16,0 0 1-16,3 0 1 16,0 0 0-16,0 0 0 15,3-3 0-15,-3 1 0 16,2-1 0-16,1 3 0 16,0-3 2-16,0 1-3 15,3-1-2-15,-6 3 2 16,3 0 2-16,3 0 0 15,3 0 2-15,-3 0-4 0,2 0 0 16,1 0 1-16,0 0 0 16,-3 0 0-16,0 0 2 15,0 3-1-15,0-3 2 16,0 2-2-16,-4 1-1 0,4-3 1 16,0 0-1-16,0 0 2 15,-3 3 1-15,0-1 7 16,-3-2 4-16,0 0-7 15,0 0-2-15,0 0-3 16,3 0 1-16,-4 0-2 16,4 0-1-16,3 0-2 15,-3 0 1-15,0 0 1 16,0 0 2-16,0 0-1 16,0 0 2-16,0 0-4 0,0 0 0 15,0 0 3-15,-1 3 1 16,1-3-1-16,-3 3-2 15,3-1 1-15,6 1 1 16,-3 0-3-16,3-1 0 16,0 1 1-16,0 0 2 15,-1-1-1-15,-2 1-1 16,0 5 1-16,0-3-1 16,0 0 0-16,-3 3 2 15,3 3-3-15,-3-3 0 16,-1 0 1-16,-2 0 2 15,0 2-3-15,0-2 0 16,-3-2 1-16,0-1 2 16,0 0-1-16,0 0-1 15,0 1 1-15,0-1-1 0,0 0-3 16,0 1 2-16,0-1 1 16,0 0 0-16,0 0 2 15,3 1 1-15,-3-1-4 16,3 0 1-16,-3 1 0 15,-1-1 0-15,1 0 2 16,0 0 1-16,0 1 10 16,0-4 3-16,-3 4-7 15,0-4-3-15,0 4-4 16,3-4 1-16,-6 4-4 16,3-1 2-16,-3-5 2 15,0 0-1-15,0-3-2 16,-3-2-2-16,-3 0 1 15,0-3-59-15,3 0-26 16,3-5-48 0</inkml:trace>
  <inkml:trace contextRef="#ctx0" brushRef="#br0" timeOffset="1546.8409">2134 5911 104 0,'0'2'38'0,"0"1"-20"0,0 2-6 16,0-5 16-16,0 0-5 15,0 6-1 1,0-1-8-16,0 0-1 0,0 1-8 16,0 1 8-16,0 1 4 0,-3 0-7 0,0 0-1 31,-3 3 1-31,0 5 1 15,-3 5-3-15,0 0 0 0,3-2-3 16,-6-1 0-16,3 1 5 16,0-3 6-16,-3-3-8 15,3 0-4-15,-5 0-1 16,8-2 2-16,-9 2-2 16,6-2-2-16,3-3 0 15,-6-1-1-15,3 4 0 16,3-6 2-16,3 3-1 15,-6 0-1-15,0-2 1 16,0 1-1 0,3 1 0-16,-3 0 2 15,0-2-1 1,0-1-1-16,4 0-2 0,-1-2 1 16,6-1 7-16,-6 1 4 15,3 0-5-15,0-3-3 16,3 2-4-16,0-2 1 15,0 0 1-15,0 0 2 16,0 0-1-16,0 0-1 16,0 3-2-16,0-3 1 15,0 0 1-15,0 0 2 16,0 0-1-16,0 0 2 16,0 0-2-16,0 0-1 0,0 0-2 15,6 0 1 1,0 0 1-16,0 0-3 15,8 0 2 1,-5 0 3-16,0 0-1 0,3 0-1 16,-3 3 1-16,3-1 1 15,0-2-3-15,0 3 0 16,0-3 1-16,3 3 2 16,-6-3-1-16,2 2-1 15,1 1 3-15,0 0 0 16,-3-1-4-16,3 4 1 15,-3-1 0 1,0-3 0-16,0 1 0 16,0 0 0-16,-6 2 0 15,3-2 0-15,0-1 2 16,0 1-1-16,3-3-1 16,-6 0-2-16,3 3 1 15,-1-3 3-15,1 2 1 0,3 1-1 16,-6 0 1-16,3-1-2 15,0 1-1-15,0 0 1 16,0-1-1-16,0 1 0 16,3 2 2-16,-6 0 5 15,3-2 6-15,-3 0-3 16,3-1 2-16,-3 1-7 16,0 0-3-16,3-1-1 15,-6-2-1-15,0 0 2 16,0 0 1-16,0 0 1 15,0 0 2-15,0 0-1 0,0 0 2 16,0 0-2 0,0 0 0-16,-6-2-3 0,3-1-2 15,0-2-32-15,0-1-16 16,3 1-97 0</inkml:trace>
  <inkml:trace contextRef="#ctx0" brushRef="#br1" timeOffset="12418.2188">3095 8816 140 0,'0'-3'52'0,"0"6"-28"0,3-3-15 16,-3 0 16-16,0 0-8 15,0 0-2-15,0 0-6 16,0 0-4-1,6 0-2-15,0 0-5 0,-3 0-1 16,3 0 2-16,0 0 0 16,0-3 1-16,0 1 2 0,0-1-1 0,0 0 2 15,0-2-2-15,3 0 2 16,3-3 2-16,-7 0 2 16,4 3-1-16,0-3-1 15,0 2-3 1,9 4 3-1,0-1 1-15,0 0 0 0,-3 1 1 16,0-1-4-16,0 0 0 16,-4 1-1-16,4-1 1 15,-3 1-2-15,0-1 2 16,0 0-2-16,0 1-1 16,0 2 1-16,0 0-1 15,0-3 0-15,0 0 2 16,-4 3-3-16,4-2-2 15,-3 2 2-15,0 0 2 16,0 0 0-16,-3 0-1 16,0 0 1-16,0 0-1 0,0 0 0 15,0 0 0-15,0 0 0 16,0 0 0-16,0 0 0 16,0 0 0-16,0 2 0 15,0-2 2-15,3 3-3 16,-6-3 0-16,3 3 3 15,-1-3 1-15,-2 2-1 16,3-2-2-16,-6 0 1 16,6 0 1-16,-6 0-1 15,3 3 2-15,0 2-2 16,0-5-1-16,0 0 3 16,0 0 0-16,3 3-1 0,-6-3 1 15,0 0-2-15,0 0 2 16,0 0 0-16,0 0 1 15,0 0-5-15,0 0 1 16,0 0-2-16,0 0 0 16,-6 2 2-16,3-2 0 15,0 0-29-15,-3 0-10 16</inkml:trace>
  <inkml:trace contextRef="#ctx0" brushRef="#br1" timeOffset="13578.7883">3193 8586 180 0,'3'0'68'0,"0"2"-36"0,0 1-20 0,-3-3 19 16,3 3-5-16,0-1-1 15,0 1-5-15,0 2-2 16,0 1-10-16,-3-1-1 0,0 0 0 16,0 0-1-16,0 1 1 15,-3 4-4-15,0-2-2 16,0 0 2-16,-3 0 2 16,0 0-4-16,0 0-3 15,0 0 3-15,1 0 1 16,2 0-3-16,-6 2 1 15,3 4-2-15,0-1 0 0,0 0 4 16,0 0 3-16,0 1-2 16,0-1-2-16,0-3 2 15,6 1 0 1,-6-1 1-16,3 1-5 16,0 0 1-16,0-3 0 15,3 0 2-15,-3-3 8 16,3 0 3-16,0-2-4 15,0-1-3-15,0-2-3 16,0 0-3-16,0 3 1 16,0-3 1-16,0 0-1 0,0 0-1 15,0 0 1-15,0 0-1 16,0 0 0-16,0 0 2 16,0 0-1-16,0 0 2 15,0 0-4-15,0 0 0 16,0 0 1-16,0 0 2 15,0 0-1-15,0 0-1 16,0 0-2-16,0 0 1 16,0 0 1-16,3 3 0 15,3-1 2-15,3 4 1 16,-6-1-4-16,6 0 1 16,0 1-2-16,0-1 0 15,3 0 2-15,0 0 2 16,-1 1-3-16,1-1 0 15,-3 0 1-15,0 1 2 0,0-1-1 0,0 0-1 16,6 0 1 0,0 1 1-16,0-1-1 0,0 0 2 15,-1 3-4-15,1-2 0 16,0-1 3-16,-3 0 1 16,-3 0-4-16,3 1 1 15,-3-4 9-15,-3 1 5 16,0 0-2-16,0-1-2 15,-3-2-1-15,-3 0-1 16,6 3-2-16,-6-3-1 16,0 0-6-16,0 0 1 15,0 0-2-15,0 0-2 16,0-3-2-16,-3 1 1 16,-6-4-39-16,0 1-16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269"/>
          </a:xfrm>
          <a:prstGeom prst="rect">
            <a:avLst/>
          </a:prstGeom>
        </p:spPr>
        <p:txBody>
          <a:bodyPr vert="horz" lIns="99020" tIns="49510" rIns="99020" bIns="49510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269"/>
          </a:xfrm>
          <a:prstGeom prst="rect">
            <a:avLst/>
          </a:prstGeom>
        </p:spPr>
        <p:txBody>
          <a:bodyPr vert="horz" lIns="99020" tIns="49510" rIns="99020" bIns="49510" rtlCol="0"/>
          <a:lstStyle>
            <a:lvl1pPr algn="r">
              <a:defRPr sz="1300"/>
            </a:lvl1pPr>
          </a:lstStyle>
          <a:p>
            <a:fld id="{F27204B1-4284-4100-91C7-C55516C83647}" type="datetimeFigureOut">
              <a:rPr lang="zh-TW" altLang="en-US" smtClean="0"/>
              <a:t>2017/5/2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7938"/>
            <a:ext cx="4603750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20" tIns="49510" rIns="99020" bIns="4951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3116"/>
            <a:ext cx="5679440" cy="4028003"/>
          </a:xfrm>
          <a:prstGeom prst="rect">
            <a:avLst/>
          </a:prstGeom>
        </p:spPr>
        <p:txBody>
          <a:bodyPr vert="horz" lIns="99020" tIns="49510" rIns="99020" bIns="4951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16583"/>
            <a:ext cx="3076363" cy="513268"/>
          </a:xfrm>
          <a:prstGeom prst="rect">
            <a:avLst/>
          </a:prstGeom>
        </p:spPr>
        <p:txBody>
          <a:bodyPr vert="horz" lIns="99020" tIns="49510" rIns="99020" bIns="49510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16583"/>
            <a:ext cx="3076363" cy="513268"/>
          </a:xfrm>
          <a:prstGeom prst="rect">
            <a:avLst/>
          </a:prstGeom>
        </p:spPr>
        <p:txBody>
          <a:bodyPr vert="horz" lIns="99020" tIns="49510" rIns="99020" bIns="49510" rtlCol="0" anchor="b"/>
          <a:lstStyle>
            <a:lvl1pPr algn="r">
              <a:defRPr sz="1300"/>
            </a:lvl1pPr>
          </a:lstStyle>
          <a:p>
            <a:fld id="{F2CB6FF3-1B67-40AD-BF71-2E7E2A5159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3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1F4C87-9490-404C-B825-8DC16B5FBEF3}" type="slidenum">
              <a:rPr lang="en-US" altLang="zh-TW">
                <a:solidFill>
                  <a:prstClr val="black"/>
                </a:solidFill>
              </a:rPr>
              <a:pPr/>
              <a:t>7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50883" name="Rectangle 7"/>
          <p:cNvSpPr txBox="1">
            <a:spLocks noGrp="1" noChangeArrowheads="1"/>
          </p:cNvSpPr>
          <p:nvPr/>
        </p:nvSpPr>
        <p:spPr bwMode="auto">
          <a:xfrm>
            <a:off x="3884561" y="8684684"/>
            <a:ext cx="29722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 fontAlgn="base">
              <a:spcBef>
                <a:spcPct val="0"/>
              </a:spcBef>
              <a:spcAft>
                <a:spcPct val="0"/>
              </a:spcAft>
            </a:pPr>
            <a:fld id="{58611135-FD71-4ADA-9636-598C56D29800}" type="slidenum">
              <a:rPr lang="en-US" altLang="zh-TW" sz="120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pPr algn="r" defTabSz="931863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 sz="120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50884" name="Rectangle 7"/>
          <p:cNvSpPr txBox="1">
            <a:spLocks noGrp="1" noChangeArrowheads="1"/>
          </p:cNvSpPr>
          <p:nvPr/>
        </p:nvSpPr>
        <p:spPr bwMode="auto">
          <a:xfrm>
            <a:off x="3885732" y="8686800"/>
            <a:ext cx="29722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1" tIns="48326" rIns="96651" bIns="48326" anchor="b"/>
          <a:lstStyle/>
          <a:p>
            <a:pPr algn="r" defTabSz="963613" fontAlgn="base">
              <a:spcBef>
                <a:spcPct val="0"/>
              </a:spcBef>
              <a:spcAft>
                <a:spcPct val="0"/>
              </a:spcAft>
            </a:pPr>
            <a:fld id="{AB07CBE1-FC05-4DAD-9237-312DDBE8C187}" type="slidenum">
              <a:rPr lang="en-US" altLang="zh-TW" sz="120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</a:rPr>
              <a:pPr algn="r" defTabSz="963613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 sz="120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508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08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5517"/>
            <a:ext cx="5485463" cy="4112683"/>
          </a:xfrm>
          <a:noFill/>
          <a:ln/>
        </p:spPr>
        <p:txBody>
          <a:bodyPr lIns="96651" tIns="48326" rIns="96651" bIns="48326"/>
          <a:lstStyle/>
          <a:p>
            <a:pPr eaLnBrk="1" hangingPunct="1"/>
            <a:endParaRPr lang="zh-TW" altLang="zh-TW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9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928688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E9C4995-F2F5-48F1-8F01-1227D63627A8}" type="slidenum">
              <a:rPr lang="en-US" altLang="en-US" sz="1200" u="none">
                <a:latin typeface="Times New Roman" panose="02020603050405020304" pitchFamily="18" charset="0"/>
              </a:rPr>
              <a:pPr algn="r"/>
              <a:t>9</a:t>
            </a:fld>
            <a:endParaRPr lang="en-US" altLang="en-US" sz="1200" u="none">
              <a:latin typeface="Times New Roman" panose="02020603050405020304" pitchFamily="18" charset="0"/>
            </a:endParaRPr>
          </a:p>
        </p:txBody>
      </p:sp>
      <p:sp>
        <p:nvSpPr>
          <p:cNvPr id="2457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33700" y="514350"/>
            <a:ext cx="3429000" cy="2571750"/>
          </a:xfrm>
          <a:ln/>
        </p:spPr>
      </p:sp>
      <p:sp>
        <p:nvSpPr>
          <p:cNvPr id="245764" name="Notes Placeholder 2"/>
          <p:cNvSpPr>
            <a:spLocks noGrp="1"/>
          </p:cNvSpPr>
          <p:nvPr>
            <p:ph type="body" idx="1"/>
          </p:nvPr>
        </p:nvSpPr>
        <p:spPr>
          <a:xfrm>
            <a:off x="930275" y="3257550"/>
            <a:ext cx="7435850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45765" name="Slide Number Placeholder 3"/>
          <p:cNvSpPr txBox="1">
            <a:spLocks noGrp="1"/>
          </p:cNvSpPr>
          <p:nvPr/>
        </p:nvSpPr>
        <p:spPr bwMode="auto">
          <a:xfrm>
            <a:off x="5265738" y="6513513"/>
            <a:ext cx="4029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algn="ctr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931863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BD82E88-0A8B-4B5E-BAAC-84481E64EADC}" type="slidenum">
              <a:rPr lang="en-US" altLang="en-US" sz="1200" u="none"/>
              <a:pPr algn="r" eaLnBrk="1" hangingPunct="1"/>
              <a:t>9</a:t>
            </a:fld>
            <a:endParaRPr lang="en-US" altLang="en-US" sz="1200" u="none"/>
          </a:p>
        </p:txBody>
      </p:sp>
    </p:spTree>
    <p:extLst>
      <p:ext uri="{BB962C8B-B14F-4D97-AF65-F5344CB8AC3E}">
        <p14:creationId xmlns:p14="http://schemas.microsoft.com/office/powerpoint/2010/main" val="223772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7938"/>
            <a:ext cx="4603750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TRAINERS</a:t>
            </a:r>
            <a:r>
              <a:rPr lang="en-US" b="1" baseline="0" dirty="0"/>
              <a:t> NOTES: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This is an organization of 50 people on the left and 50 people on the right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Everyone is doing the minimum activity requirements / not participating in the Shopping Annuity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The multiplier is small because </a:t>
            </a:r>
            <a:r>
              <a:rPr lang="en-US" baseline="0" dirty="0" err="1"/>
              <a:t>noone</a:t>
            </a:r>
            <a:r>
              <a:rPr lang="en-US" baseline="0" dirty="0"/>
              <a:t> is really doing the business and definitely not doing the shopping annuity , therefore only creating $600 per month in BV checks and $300 every 3 months in IBV commissions.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EFA50-432A-5B47-9164-EA25356F6F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95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7938"/>
            <a:ext cx="4603750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TRAINERS</a:t>
            </a:r>
            <a:r>
              <a:rPr lang="en-US" b="1" baseline="0" dirty="0"/>
              <a:t> NOTES:</a:t>
            </a:r>
          </a:p>
          <a:p>
            <a:r>
              <a:rPr lang="en-US" baseline="0" dirty="0"/>
              <a:t>Look at the incredible difference when you take that exact same organization and have everyone doing the Shopping Annuity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The SA is the forced multiplier!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With everyone committing to the Shopping Annuity, that same organization is creating a way more substantial income for your business… $7,500/month in BV commissions and $3,000/month in IBV Commissions.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EFA50-432A-5B47-9164-EA25356F6F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13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7938"/>
            <a:ext cx="4603750" cy="34528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10</a:t>
            </a:r>
            <a:r>
              <a:rPr kumimoji="1" lang="zh-TW" altLang="en-US" dirty="0"/>
              <a:t>倍的加速</a:t>
            </a:r>
            <a:endParaRPr kumimoji="1" lang="en-US" altLang="zh-TW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1BF8D-AD6A-CA4B-A547-1E293AC5A16E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48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4F62E3F-E8B3-5D46-BA6F-997287E76975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A8AF1EA-981F-F748-B9EA-70DA82B57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8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361A6EA-9417-064D-BD97-D5AFE66947D0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FF3AD24-A6DF-B34B-94FE-3DFB24616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195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530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95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78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1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455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06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983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98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22" indent="0">
              <a:buNone/>
              <a:defRPr sz="1500" b="1"/>
            </a:lvl2pPr>
            <a:lvl3pPr marL="685460" indent="0">
              <a:buNone/>
              <a:defRPr sz="1425" b="1"/>
            </a:lvl3pPr>
            <a:lvl4pPr marL="1028190" indent="0">
              <a:buNone/>
              <a:defRPr sz="1200" b="1"/>
            </a:lvl4pPr>
            <a:lvl5pPr marL="1370920" indent="0">
              <a:buNone/>
              <a:defRPr sz="1200" b="1"/>
            </a:lvl5pPr>
            <a:lvl6pPr marL="1713659" indent="0">
              <a:buNone/>
              <a:defRPr sz="1200" b="1"/>
            </a:lvl6pPr>
            <a:lvl7pPr marL="2056379" indent="0">
              <a:buNone/>
              <a:defRPr sz="1200" b="1"/>
            </a:lvl7pPr>
            <a:lvl8pPr marL="2399100" indent="0">
              <a:buNone/>
              <a:defRPr sz="1200" b="1"/>
            </a:lvl8pPr>
            <a:lvl9pPr marL="274182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98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22" indent="0">
              <a:buNone/>
              <a:defRPr sz="1500" b="1"/>
            </a:lvl2pPr>
            <a:lvl3pPr marL="685460" indent="0">
              <a:buNone/>
              <a:defRPr sz="1425" b="1"/>
            </a:lvl3pPr>
            <a:lvl4pPr marL="1028190" indent="0">
              <a:buNone/>
              <a:defRPr sz="1200" b="1"/>
            </a:lvl4pPr>
            <a:lvl5pPr marL="1370920" indent="0">
              <a:buNone/>
              <a:defRPr sz="1200" b="1"/>
            </a:lvl5pPr>
            <a:lvl6pPr marL="1713659" indent="0">
              <a:buNone/>
              <a:defRPr sz="1200" b="1"/>
            </a:lvl6pPr>
            <a:lvl7pPr marL="2056379" indent="0">
              <a:buNone/>
              <a:defRPr sz="1200" b="1"/>
            </a:lvl7pPr>
            <a:lvl8pPr marL="2399100" indent="0">
              <a:buNone/>
              <a:defRPr sz="1200" b="1"/>
            </a:lvl8pPr>
            <a:lvl9pPr marL="274182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259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708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360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8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4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98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22" indent="0">
              <a:buNone/>
              <a:defRPr sz="1125"/>
            </a:lvl2pPr>
            <a:lvl3pPr marL="685460" indent="0">
              <a:buNone/>
              <a:defRPr sz="900"/>
            </a:lvl3pPr>
            <a:lvl4pPr marL="1028190" indent="0">
              <a:buNone/>
              <a:defRPr sz="825"/>
            </a:lvl4pPr>
            <a:lvl5pPr marL="1370920" indent="0">
              <a:buNone/>
              <a:defRPr sz="825"/>
            </a:lvl5pPr>
            <a:lvl6pPr marL="1713659" indent="0">
              <a:buNone/>
              <a:defRPr sz="825"/>
            </a:lvl6pPr>
            <a:lvl7pPr marL="2056379" indent="0">
              <a:buNone/>
              <a:defRPr sz="825"/>
            </a:lvl7pPr>
            <a:lvl8pPr marL="2399100" indent="0">
              <a:buNone/>
              <a:defRPr sz="825"/>
            </a:lvl8pPr>
            <a:lvl9pPr marL="27418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303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8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641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722" indent="0">
              <a:buNone/>
              <a:defRPr sz="2100"/>
            </a:lvl2pPr>
            <a:lvl3pPr marL="685460" indent="0">
              <a:buNone/>
              <a:defRPr sz="1800"/>
            </a:lvl3pPr>
            <a:lvl4pPr marL="1028190" indent="0">
              <a:buNone/>
              <a:defRPr sz="1500"/>
            </a:lvl4pPr>
            <a:lvl5pPr marL="1370920" indent="0">
              <a:buNone/>
              <a:defRPr sz="1500"/>
            </a:lvl5pPr>
            <a:lvl6pPr marL="1713659" indent="0">
              <a:buNone/>
              <a:defRPr sz="1500"/>
            </a:lvl6pPr>
            <a:lvl7pPr marL="2056379" indent="0">
              <a:buNone/>
              <a:defRPr sz="1500"/>
            </a:lvl7pPr>
            <a:lvl8pPr marL="2399100" indent="0">
              <a:buNone/>
              <a:defRPr sz="1500"/>
            </a:lvl8pPr>
            <a:lvl9pPr marL="274182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98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22" indent="0">
              <a:buNone/>
              <a:defRPr sz="1125"/>
            </a:lvl2pPr>
            <a:lvl3pPr marL="685460" indent="0">
              <a:buNone/>
              <a:defRPr sz="900"/>
            </a:lvl3pPr>
            <a:lvl4pPr marL="1028190" indent="0">
              <a:buNone/>
              <a:defRPr sz="825"/>
            </a:lvl4pPr>
            <a:lvl5pPr marL="1370920" indent="0">
              <a:buNone/>
              <a:defRPr sz="825"/>
            </a:lvl5pPr>
            <a:lvl6pPr marL="1713659" indent="0">
              <a:buNone/>
              <a:defRPr sz="825"/>
            </a:lvl6pPr>
            <a:lvl7pPr marL="2056379" indent="0">
              <a:buNone/>
              <a:defRPr sz="825"/>
            </a:lvl7pPr>
            <a:lvl8pPr marL="2399100" indent="0">
              <a:buNone/>
              <a:defRPr sz="825"/>
            </a:lvl8pPr>
            <a:lvl9pPr marL="27418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097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74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2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2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8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A91DA06-D38E-0E4D-87BC-55373E54FDE5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64A85DF-118E-954E-BC53-A3D4D40EA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653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285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630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60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931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291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257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02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916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095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8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955"/>
            <a:ext cx="9144000" cy="19622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>
              <a:defRPr b="1" cap="all" baseline="0">
                <a:solidFill>
                  <a:srgbClr val="1D45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4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310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624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525" indent="0" algn="ctr">
              <a:buNone/>
              <a:defRPr sz="1500"/>
            </a:lvl2pPr>
            <a:lvl3pPr marL="683199" indent="0" algn="ctr">
              <a:buNone/>
              <a:defRPr sz="1400"/>
            </a:lvl3pPr>
            <a:lvl4pPr marL="1024799" indent="0" algn="ctr">
              <a:buNone/>
              <a:defRPr sz="1200"/>
            </a:lvl4pPr>
            <a:lvl5pPr marL="1366398" indent="0" algn="ctr">
              <a:buNone/>
              <a:defRPr sz="1200"/>
            </a:lvl5pPr>
            <a:lvl6pPr marL="1708073" indent="0" algn="ctr">
              <a:buNone/>
              <a:defRPr sz="1200"/>
            </a:lvl6pPr>
            <a:lvl7pPr marL="2049596" indent="0" algn="ctr">
              <a:buNone/>
              <a:defRPr sz="1200"/>
            </a:lvl7pPr>
            <a:lvl8pPr marL="2391120" indent="0" algn="ctr">
              <a:buNone/>
              <a:defRPr sz="1200"/>
            </a:lvl8pPr>
            <a:lvl9pPr marL="2732679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928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58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19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5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1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47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63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8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95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1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2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740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597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525" indent="0">
              <a:buNone/>
              <a:defRPr sz="1500" b="1"/>
            </a:lvl2pPr>
            <a:lvl3pPr marL="683199" indent="0">
              <a:buNone/>
              <a:defRPr sz="1400" b="1"/>
            </a:lvl3pPr>
            <a:lvl4pPr marL="1024799" indent="0">
              <a:buNone/>
              <a:defRPr sz="1200" b="1"/>
            </a:lvl4pPr>
            <a:lvl5pPr marL="1366398" indent="0">
              <a:buNone/>
              <a:defRPr sz="1200" b="1"/>
            </a:lvl5pPr>
            <a:lvl6pPr marL="1708073" indent="0">
              <a:buNone/>
              <a:defRPr sz="1200" b="1"/>
            </a:lvl6pPr>
            <a:lvl7pPr marL="2049596" indent="0">
              <a:buNone/>
              <a:defRPr sz="1200" b="1"/>
            </a:lvl7pPr>
            <a:lvl8pPr marL="2391120" indent="0">
              <a:buNone/>
              <a:defRPr sz="1200" b="1"/>
            </a:lvl8pPr>
            <a:lvl9pPr marL="273267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525" indent="0">
              <a:buNone/>
              <a:defRPr sz="1500" b="1"/>
            </a:lvl2pPr>
            <a:lvl3pPr marL="683199" indent="0">
              <a:buNone/>
              <a:defRPr sz="1400" b="1"/>
            </a:lvl3pPr>
            <a:lvl4pPr marL="1024799" indent="0">
              <a:buNone/>
              <a:defRPr sz="1200" b="1"/>
            </a:lvl4pPr>
            <a:lvl5pPr marL="1366398" indent="0">
              <a:buNone/>
              <a:defRPr sz="1200" b="1"/>
            </a:lvl5pPr>
            <a:lvl6pPr marL="1708073" indent="0">
              <a:buNone/>
              <a:defRPr sz="1200" b="1"/>
            </a:lvl6pPr>
            <a:lvl7pPr marL="2049596" indent="0">
              <a:buNone/>
              <a:defRPr sz="1200" b="1"/>
            </a:lvl7pPr>
            <a:lvl8pPr marL="2391120" indent="0">
              <a:buNone/>
              <a:defRPr sz="1200" b="1"/>
            </a:lvl8pPr>
            <a:lvl9pPr marL="273267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247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198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130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88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1525" indent="0">
              <a:buNone/>
              <a:defRPr sz="1100"/>
            </a:lvl2pPr>
            <a:lvl3pPr marL="683199" indent="0">
              <a:buNone/>
              <a:defRPr sz="900"/>
            </a:lvl3pPr>
            <a:lvl4pPr marL="1024799" indent="0">
              <a:buNone/>
              <a:defRPr sz="800"/>
            </a:lvl4pPr>
            <a:lvl5pPr marL="1366398" indent="0">
              <a:buNone/>
              <a:defRPr sz="800"/>
            </a:lvl5pPr>
            <a:lvl6pPr marL="1708073" indent="0">
              <a:buNone/>
              <a:defRPr sz="800"/>
            </a:lvl6pPr>
            <a:lvl7pPr marL="2049596" indent="0">
              <a:buNone/>
              <a:defRPr sz="800"/>
            </a:lvl7pPr>
            <a:lvl8pPr marL="2391120" indent="0">
              <a:buNone/>
              <a:defRPr sz="800"/>
            </a:lvl8pPr>
            <a:lvl9pPr marL="273267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20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900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860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884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1525" indent="0">
              <a:buNone/>
              <a:defRPr sz="2100"/>
            </a:lvl2pPr>
            <a:lvl3pPr marL="683199" indent="0">
              <a:buNone/>
              <a:defRPr sz="1800"/>
            </a:lvl3pPr>
            <a:lvl4pPr marL="1024799" indent="0">
              <a:buNone/>
              <a:defRPr sz="1500"/>
            </a:lvl4pPr>
            <a:lvl5pPr marL="1366398" indent="0">
              <a:buNone/>
              <a:defRPr sz="1500"/>
            </a:lvl5pPr>
            <a:lvl6pPr marL="1708073" indent="0">
              <a:buNone/>
              <a:defRPr sz="1500"/>
            </a:lvl6pPr>
            <a:lvl7pPr marL="2049596" indent="0">
              <a:buNone/>
              <a:defRPr sz="1500"/>
            </a:lvl7pPr>
            <a:lvl8pPr marL="2391120" indent="0">
              <a:buNone/>
              <a:defRPr sz="1500"/>
            </a:lvl8pPr>
            <a:lvl9pPr marL="273267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1525" indent="0">
              <a:buNone/>
              <a:defRPr sz="1100"/>
            </a:lvl2pPr>
            <a:lvl3pPr marL="683199" indent="0">
              <a:buNone/>
              <a:defRPr sz="900"/>
            </a:lvl3pPr>
            <a:lvl4pPr marL="1024799" indent="0">
              <a:buNone/>
              <a:defRPr sz="800"/>
            </a:lvl4pPr>
            <a:lvl5pPr marL="1366398" indent="0">
              <a:buNone/>
              <a:defRPr sz="800"/>
            </a:lvl5pPr>
            <a:lvl6pPr marL="1708073" indent="0">
              <a:buNone/>
              <a:defRPr sz="800"/>
            </a:lvl6pPr>
            <a:lvl7pPr marL="2049596" indent="0">
              <a:buNone/>
              <a:defRPr sz="800"/>
            </a:lvl7pPr>
            <a:lvl8pPr marL="2391120" indent="0">
              <a:buNone/>
              <a:defRPr sz="800"/>
            </a:lvl8pPr>
            <a:lvl9pPr marL="273267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286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298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583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365583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87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04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962537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3462350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06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0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6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77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3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3A15AF5-BA63-154F-B8AE-340815232D55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3E53BA6-EB82-574C-952E-87AC448F5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88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5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5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3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9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45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20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18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030AE-AAD8-4CCF-97C4-4728AA347ECB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5B57E-2813-438E-97F1-7B124C6D03E2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08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83A5F-7D67-432F-A1D3-F807A625827C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979CA-D0E4-49EB-BC5D-47E1446654A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67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52F57-74AE-4313-AB3E-012153678487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E07E-F489-4C1A-AA2B-AA486E74FEAE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11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60A6-7E87-472B-9704-DABE5704463A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D924-A4C4-4BAA-A2B6-DBE2896C812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89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B0B72-9A29-4449-B69B-D5753BBBB59F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A073-19EB-4FD5-8479-F4A087AE4BFC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4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29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446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2pPr>
            <a:lvl3pPr marL="6848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31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6974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218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461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704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39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59B84F6-96DF-0A43-93EE-5F5DC99DB5F0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E8C7662F-4797-4047-9368-166BB40EA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61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9F4E-23F2-4638-9745-9393D5DC9618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6C60D-D45F-4FB2-B373-095E05EA15EC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7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3D004-0FA3-450E-82A5-79EA53C67780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A7FFC-717D-4B10-A4D3-8C728D937BD3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4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8E757-09AD-4C9F-A13F-2561738E07DF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7C3D8-09E8-48B6-AB65-1EAA25D7DEA7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87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E0B9C-2328-45D8-B18A-A7D7CC36B670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1F287-5817-445D-8C45-8607809EDF0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93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AD10-87EC-464A-B653-E9D7CA0B1472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DD07B-9F93-4B40-9221-C43B0002F430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494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99BD8-1C15-4AF5-8555-DE07F6CAE1D8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A2017-5EA2-4FBB-A2EC-EBC3D98DAE25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20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67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13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15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8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4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0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4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0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E0989D0-AA84-2A4E-92B5-6A37414A00FE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E816C1A-BAFF-4C49-A721-4ED59CEB3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65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55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49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61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15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58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27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080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87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87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87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" y="4419612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" y="5867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803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"/>
            <a:ext cx="9131300" cy="684395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46438"/>
            <a:ext cx="5791200" cy="944562"/>
          </a:xfrm>
        </p:spPr>
        <p:txBody>
          <a:bodyPr/>
          <a:lstStyle>
            <a:lvl1pPr>
              <a:defRPr b="1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191012"/>
            <a:ext cx="8534400" cy="4389437"/>
          </a:xfrm>
        </p:spPr>
        <p:txBody>
          <a:bodyPr/>
          <a:lstStyle>
            <a:lvl1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36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1371600"/>
            <a:ext cx="5791200" cy="944562"/>
          </a:xfrm>
        </p:spPr>
        <p:txBody>
          <a:bodyPr/>
          <a:lstStyle>
            <a:lvl1pPr>
              <a:defRPr b="1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38400" y="2316174"/>
            <a:ext cx="8534400" cy="4389437"/>
          </a:xfrm>
        </p:spPr>
        <p:txBody>
          <a:bodyPr/>
          <a:lstStyle>
            <a:lvl1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535113"/>
            <a:ext cx="4040189" cy="639762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42446" indent="0">
              <a:buNone/>
              <a:defRPr sz="1500" b="1"/>
            </a:lvl2pPr>
            <a:lvl3pPr marL="684871" indent="0">
              <a:buNone/>
              <a:defRPr sz="1275" b="1"/>
            </a:lvl3pPr>
            <a:lvl4pPr marL="1027310" indent="0">
              <a:buNone/>
              <a:defRPr sz="1200" b="1"/>
            </a:lvl4pPr>
            <a:lvl5pPr marL="1369740" indent="0">
              <a:buNone/>
              <a:defRPr sz="1200" b="1"/>
            </a:lvl5pPr>
            <a:lvl6pPr marL="1712184" indent="0">
              <a:buNone/>
              <a:defRPr sz="1200" b="1"/>
            </a:lvl6pPr>
            <a:lvl7pPr marL="2054619" indent="0">
              <a:buNone/>
              <a:defRPr sz="1200" b="1"/>
            </a:lvl7pPr>
            <a:lvl8pPr marL="2397045" indent="0">
              <a:buNone/>
              <a:defRPr sz="1200" b="1"/>
            </a:lvl8pPr>
            <a:lvl9pPr marL="27395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8" y="2174875"/>
            <a:ext cx="4040189" cy="3951288"/>
          </a:xfrm>
        </p:spPr>
        <p:txBody>
          <a:bodyPr/>
          <a:lstStyle>
            <a:lvl1pPr>
              <a:defRPr sz="1725"/>
            </a:lvl1pPr>
            <a:lvl2pPr>
              <a:defRPr sz="1500"/>
            </a:lvl2pPr>
            <a:lvl3pPr>
              <a:defRPr sz="127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6" cy="639762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42446" indent="0">
              <a:buNone/>
              <a:defRPr sz="1500" b="1"/>
            </a:lvl2pPr>
            <a:lvl3pPr marL="684871" indent="0">
              <a:buNone/>
              <a:defRPr sz="1275" b="1"/>
            </a:lvl3pPr>
            <a:lvl4pPr marL="1027310" indent="0">
              <a:buNone/>
              <a:defRPr sz="1200" b="1"/>
            </a:lvl4pPr>
            <a:lvl5pPr marL="1369740" indent="0">
              <a:buNone/>
              <a:defRPr sz="1200" b="1"/>
            </a:lvl5pPr>
            <a:lvl6pPr marL="1712184" indent="0">
              <a:buNone/>
              <a:defRPr sz="1200" b="1"/>
            </a:lvl6pPr>
            <a:lvl7pPr marL="2054619" indent="0">
              <a:buNone/>
              <a:defRPr sz="1200" b="1"/>
            </a:lvl7pPr>
            <a:lvl8pPr marL="2397045" indent="0">
              <a:buNone/>
              <a:defRPr sz="1200" b="1"/>
            </a:lvl8pPr>
            <a:lvl9pPr marL="27395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6" cy="3951288"/>
          </a:xfrm>
        </p:spPr>
        <p:txBody>
          <a:bodyPr/>
          <a:lstStyle>
            <a:lvl1pPr>
              <a:defRPr sz="1725"/>
            </a:lvl1pPr>
            <a:lvl2pPr>
              <a:defRPr sz="1500"/>
            </a:lvl2pPr>
            <a:lvl3pPr>
              <a:defRPr sz="127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76A5BDE-CC46-774E-A16C-D75A3B924010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19EBA72-C499-1040-8A8C-EF861BAB1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60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8089" y="244793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78089" y="947750"/>
            <a:ext cx="6284913" cy="1500187"/>
          </a:xfrm>
        </p:spPr>
        <p:txBody>
          <a:bodyPr anchor="b"/>
          <a:lstStyle>
            <a:lvl1pPr marL="0" indent="0" algn="r">
              <a:buNone/>
              <a:defRPr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12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12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05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36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200" y="1224315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1224315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93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2">
                <a:lumMod val="25000"/>
              </a:schemeClr>
            </a:gs>
            <a:gs pos="50000">
              <a:schemeClr val="bg2">
                <a:lumMod val="75000"/>
              </a:schemeClr>
            </a:gs>
            <a:gs pos="10000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38400" y="137160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438400" y="2144712"/>
            <a:ext cx="3200400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943600" y="137160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943600" y="2144712"/>
            <a:ext cx="3200400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056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chemeClr val="bg2">
                <a:lumMod val="25000"/>
              </a:schemeClr>
            </a:gs>
            <a:gs pos="50000">
              <a:schemeClr val="bg2">
                <a:lumMod val="75000"/>
              </a:schemeClr>
            </a:gs>
            <a:gs pos="10000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57400" y="152400"/>
            <a:ext cx="6477000" cy="944562"/>
          </a:xfrm>
        </p:spPr>
        <p:txBody>
          <a:bodyPr/>
          <a:lstStyle>
            <a:lvl1pPr>
              <a:defRPr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93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672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0" y="2514612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5" y="381012"/>
            <a:ext cx="399010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00800" y="3538549"/>
            <a:ext cx="2438400" cy="33194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58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1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0" y="533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971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46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3352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981200" y="1524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33600" y="24384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438400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905000" y="762000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0162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4952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52800" y="762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52800" y="2667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3352800" y="4419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 lang="en-US" sz="1800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2819400" y="762012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2819400" y="2514612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-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78162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5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5638800" y="1447812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Level 5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2286000" y="1457337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762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82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B2DA73D-183F-8A4B-8C44-9005F5330378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97EDCFB-3C13-054E-B9ED-8B6F3C30B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762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133600" y="3810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762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0"/>
            <a:ext cx="6858000" cy="1655763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421" indent="0" algn="ctr">
              <a:buNone/>
              <a:defRPr sz="1500"/>
            </a:lvl2pPr>
            <a:lvl3pPr marL="684881" indent="0" algn="ctr">
              <a:buNone/>
              <a:defRPr sz="1400"/>
            </a:lvl3pPr>
            <a:lvl4pPr marL="1027322" indent="0" algn="ctr">
              <a:buNone/>
              <a:defRPr sz="1200"/>
            </a:lvl4pPr>
            <a:lvl5pPr marL="1369762" indent="0" algn="ctr">
              <a:buNone/>
              <a:defRPr sz="1200"/>
            </a:lvl5pPr>
            <a:lvl6pPr marL="1712222" indent="0" algn="ctr">
              <a:buNone/>
              <a:defRPr sz="1200"/>
            </a:lvl6pPr>
            <a:lvl7pPr marL="2054642" indent="0" algn="ctr">
              <a:buNone/>
              <a:defRPr sz="1200"/>
            </a:lvl7pPr>
            <a:lvl8pPr marL="2397061" indent="0" algn="ctr">
              <a:buNone/>
              <a:defRPr sz="1200"/>
            </a:lvl8pPr>
            <a:lvl9pPr marL="273948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08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326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11"/>
            <a:ext cx="7886700" cy="2852737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4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3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7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2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6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0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4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925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8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421" indent="0">
              <a:buNone/>
              <a:defRPr sz="1500" b="1"/>
            </a:lvl2pPr>
            <a:lvl3pPr marL="684881" indent="0">
              <a:buNone/>
              <a:defRPr sz="1400" b="1"/>
            </a:lvl3pPr>
            <a:lvl4pPr marL="1027322" indent="0">
              <a:buNone/>
              <a:defRPr sz="1200" b="1"/>
            </a:lvl4pPr>
            <a:lvl5pPr marL="1369762" indent="0">
              <a:buNone/>
              <a:defRPr sz="1200" b="1"/>
            </a:lvl5pPr>
            <a:lvl6pPr marL="1712222" indent="0">
              <a:buNone/>
              <a:defRPr sz="1200" b="1"/>
            </a:lvl6pPr>
            <a:lvl7pPr marL="2054642" indent="0">
              <a:buNone/>
              <a:defRPr sz="1200" b="1"/>
            </a:lvl7pPr>
            <a:lvl8pPr marL="2397061" indent="0">
              <a:buNone/>
              <a:defRPr sz="1200" b="1"/>
            </a:lvl8pPr>
            <a:lvl9pPr marL="273948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421" indent="0">
              <a:buNone/>
              <a:defRPr sz="1500" b="1"/>
            </a:lvl2pPr>
            <a:lvl3pPr marL="684881" indent="0">
              <a:buNone/>
              <a:defRPr sz="1400" b="1"/>
            </a:lvl3pPr>
            <a:lvl4pPr marL="1027322" indent="0">
              <a:buNone/>
              <a:defRPr sz="1200" b="1"/>
            </a:lvl4pPr>
            <a:lvl5pPr marL="1369762" indent="0">
              <a:buNone/>
              <a:defRPr sz="1200" b="1"/>
            </a:lvl5pPr>
            <a:lvl6pPr marL="1712222" indent="0">
              <a:buNone/>
              <a:defRPr sz="1200" b="1"/>
            </a:lvl6pPr>
            <a:lvl7pPr marL="2054642" indent="0">
              <a:buNone/>
              <a:defRPr sz="1200" b="1"/>
            </a:lvl7pPr>
            <a:lvl8pPr marL="2397061" indent="0">
              <a:buNone/>
              <a:defRPr sz="1200" b="1"/>
            </a:lvl8pPr>
            <a:lvl9pPr marL="273948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746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26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061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8"/>
            <a:ext cx="4629150" cy="4873625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21" indent="0">
              <a:buNone/>
              <a:defRPr sz="1100"/>
            </a:lvl2pPr>
            <a:lvl3pPr marL="684881" indent="0">
              <a:buNone/>
              <a:defRPr sz="900"/>
            </a:lvl3pPr>
            <a:lvl4pPr marL="1027322" indent="0">
              <a:buNone/>
              <a:defRPr sz="800"/>
            </a:lvl4pPr>
            <a:lvl5pPr marL="1369762" indent="0">
              <a:buNone/>
              <a:defRPr sz="800"/>
            </a:lvl5pPr>
            <a:lvl6pPr marL="1712222" indent="0">
              <a:buNone/>
              <a:defRPr sz="800"/>
            </a:lvl6pPr>
            <a:lvl7pPr marL="2054642" indent="0">
              <a:buNone/>
              <a:defRPr sz="800"/>
            </a:lvl7pPr>
            <a:lvl8pPr marL="2397061" indent="0">
              <a:buNone/>
              <a:defRPr sz="800"/>
            </a:lvl8pPr>
            <a:lvl9pPr marL="273948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990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98"/>
            <a:ext cx="4629150" cy="4873625"/>
          </a:xfrm>
        </p:spPr>
        <p:txBody>
          <a:bodyPr/>
          <a:lstStyle>
            <a:lvl1pPr marL="0" indent="0">
              <a:buNone/>
              <a:defRPr sz="2399"/>
            </a:lvl1pPr>
            <a:lvl2pPr marL="342421" indent="0">
              <a:buNone/>
              <a:defRPr sz="2099"/>
            </a:lvl2pPr>
            <a:lvl3pPr marL="684881" indent="0">
              <a:buNone/>
              <a:defRPr sz="1799"/>
            </a:lvl3pPr>
            <a:lvl4pPr marL="1027322" indent="0">
              <a:buNone/>
              <a:defRPr sz="1500"/>
            </a:lvl4pPr>
            <a:lvl5pPr marL="1369762" indent="0">
              <a:buNone/>
              <a:defRPr sz="1500"/>
            </a:lvl5pPr>
            <a:lvl6pPr marL="1712222" indent="0">
              <a:buNone/>
              <a:defRPr sz="1500"/>
            </a:lvl6pPr>
            <a:lvl7pPr marL="2054642" indent="0">
              <a:buNone/>
              <a:defRPr sz="1500"/>
            </a:lvl7pPr>
            <a:lvl8pPr marL="2397061" indent="0">
              <a:buNone/>
              <a:defRPr sz="1500"/>
            </a:lvl8pPr>
            <a:lvl9pPr marL="2739482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21" indent="0">
              <a:buNone/>
              <a:defRPr sz="1100"/>
            </a:lvl2pPr>
            <a:lvl3pPr marL="684881" indent="0">
              <a:buNone/>
              <a:defRPr sz="900"/>
            </a:lvl3pPr>
            <a:lvl4pPr marL="1027322" indent="0">
              <a:buNone/>
              <a:defRPr sz="800"/>
            </a:lvl4pPr>
            <a:lvl5pPr marL="1369762" indent="0">
              <a:buNone/>
              <a:defRPr sz="800"/>
            </a:lvl5pPr>
            <a:lvl6pPr marL="1712222" indent="0">
              <a:buNone/>
              <a:defRPr sz="800"/>
            </a:lvl6pPr>
            <a:lvl7pPr marL="2054642" indent="0">
              <a:buNone/>
              <a:defRPr sz="800"/>
            </a:lvl7pPr>
            <a:lvl8pPr marL="2397061" indent="0">
              <a:buNone/>
              <a:defRPr sz="800"/>
            </a:lvl8pPr>
            <a:lvl9pPr marL="273948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2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65A4EF8-F6FE-7043-8AF2-E572DEC23F71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628F34F-3A3C-294E-AB42-811015631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282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37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98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98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229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 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115DD000-B1EE-D641-AAB2-9E0EC8B6F2F8}" type="datetime1">
              <a:rPr lang="zh-TW" altLang="en-US" smtClean="0"/>
              <a:t>2017/5/2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FBBB-829A-A14A-AA67-8BEB182C9230}" type="datetime1">
              <a:rPr kumimoji="1" lang="zh-TW" altLang="en-US" smtClean="0"/>
              <a:t>2017/5/2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33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71A93B9-1863-FC47-8F22-01F6DB171B9A}" type="datetime1">
              <a:rPr lang="zh-TW" altLang="en-US" smtClean="0"/>
              <a:t>2017/5/2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2204-C359-2742-B4DC-5877A40FC93B}" type="datetime1">
              <a:rPr kumimoji="1" lang="zh-TW" altLang="en-US" smtClean="0"/>
              <a:t>2017/5/2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2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0F70-2AC7-9C4B-A7CB-C8C2236271C1}" type="datetime1">
              <a:rPr kumimoji="1" lang="zh-TW" altLang="en-US" smtClean="0"/>
              <a:t>2017/5/2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40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6F1-63DE-F946-BB30-07F96DD16C58}" type="datetime1">
              <a:rPr kumimoji="1" lang="zh-TW" altLang="en-US" smtClean="0"/>
              <a:t>2017/5/2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375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9AE4-E9FF-BB40-A513-8E33697CE974}" type="datetime1">
              <a:rPr kumimoji="1" lang="zh-TW" altLang="en-US" smtClean="0"/>
              <a:t>2017/5/2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982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4285-DC16-C943-9C1A-057BF357DB17}" type="datetime1">
              <a:rPr kumimoji="1" lang="zh-TW" altLang="en-US" smtClean="0"/>
              <a:t>2017/5/2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624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4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1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2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44" y="1435152"/>
            <a:ext cx="3008313" cy="4691063"/>
          </a:xfrm>
        </p:spPr>
        <p:txBody>
          <a:bodyPr/>
          <a:lstStyle>
            <a:lvl1pPr marL="0" indent="0">
              <a:buNone/>
              <a:defRPr sz="1125"/>
            </a:lvl1pPr>
            <a:lvl2pPr marL="342446" indent="0">
              <a:buNone/>
              <a:defRPr sz="900"/>
            </a:lvl2pPr>
            <a:lvl3pPr marL="684871" indent="0">
              <a:buNone/>
              <a:defRPr sz="750"/>
            </a:lvl3pPr>
            <a:lvl4pPr marL="1027310" indent="0">
              <a:buNone/>
              <a:defRPr sz="675"/>
            </a:lvl4pPr>
            <a:lvl5pPr marL="1369740" indent="0">
              <a:buNone/>
              <a:defRPr sz="675"/>
            </a:lvl5pPr>
            <a:lvl6pPr marL="1712184" indent="0">
              <a:buNone/>
              <a:defRPr sz="675"/>
            </a:lvl6pPr>
            <a:lvl7pPr marL="2054619" indent="0">
              <a:buNone/>
              <a:defRPr sz="675"/>
            </a:lvl7pPr>
            <a:lvl8pPr marL="2397045" indent="0">
              <a:buNone/>
              <a:defRPr sz="675"/>
            </a:lvl8pPr>
            <a:lvl9pPr marL="27395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6E2DF4D-8598-9540-B267-87AF2582200C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BA0A04A-DC74-EC4B-925D-0C8D16B97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911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73FD-AA0C-4C4B-A727-5C4472EB5751}" type="datetime1">
              <a:rPr kumimoji="1" lang="zh-TW" altLang="en-US" smtClean="0"/>
              <a:t>2017/5/2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176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FB6A-2302-1649-ACD8-949CBBF4E41D}" type="datetime1">
              <a:rPr kumimoji="1" lang="zh-TW" altLang="en-US" smtClean="0"/>
              <a:t>2017/5/2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348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E5D-1D16-EC4C-ABC0-7B6006C5A36A}" type="datetime1">
              <a:rPr kumimoji="1" lang="zh-TW" altLang="en-US" smtClean="0"/>
              <a:t>2017/5/2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492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5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defRPr sz="2000"/>
            </a:lvl2pPr>
            <a:lvl3pPr marL="1087438" indent="-173038">
              <a:lnSpc>
                <a:spcPts val="2600"/>
              </a:lnSpc>
              <a:defRPr sz="18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71600" y="990600"/>
            <a:ext cx="7391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6248400" y="66532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A9F9E-0509-4367-B62C-94179617C8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69889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2277"/>
            <a:fld id="{6BDEE876-C9F9-4CD4-B97E-DEF4E63FB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2277"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22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2277"/>
            <a:fld id="{CD0098F0-BB4E-43BF-AEA7-8D7E454A4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22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283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71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71" y="360214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5" indent="0" algn="ctr">
              <a:buNone/>
              <a:defRPr sz="1500"/>
            </a:lvl2pPr>
            <a:lvl3pPr marL="685579" indent="0" algn="ctr">
              <a:buNone/>
              <a:defRPr sz="1425"/>
            </a:lvl3pPr>
            <a:lvl4pPr marL="1028369" indent="0" algn="ctr">
              <a:buNone/>
              <a:defRPr sz="1200"/>
            </a:lvl4pPr>
            <a:lvl5pPr marL="1371158" indent="0" algn="ctr">
              <a:buNone/>
              <a:defRPr sz="1200"/>
            </a:lvl5pPr>
            <a:lvl6pPr marL="1713953" indent="0" algn="ctr">
              <a:buNone/>
              <a:defRPr sz="1200"/>
            </a:lvl6pPr>
            <a:lvl7pPr marL="2056736" indent="0" algn="ctr">
              <a:buNone/>
              <a:defRPr sz="1200"/>
            </a:lvl7pPr>
            <a:lvl8pPr marL="2399520" indent="0" algn="ctr">
              <a:buNone/>
              <a:defRPr sz="1200"/>
            </a:lvl8pPr>
            <a:lvl9pPr marL="274230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21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/>
            <a:endParaRPr lang="en-US" sz="135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929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/>
            <a:endParaRPr lang="en-US" sz="135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473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/>
            <a:endParaRPr lang="en-US" sz="135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345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2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17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446" indent="0">
              <a:buNone/>
              <a:defRPr sz="2100"/>
            </a:lvl2pPr>
            <a:lvl3pPr marL="684871" indent="0">
              <a:buNone/>
              <a:defRPr sz="1725"/>
            </a:lvl3pPr>
            <a:lvl4pPr marL="1027310" indent="0">
              <a:buNone/>
              <a:defRPr sz="1500"/>
            </a:lvl4pPr>
            <a:lvl5pPr marL="1369740" indent="0">
              <a:buNone/>
              <a:defRPr sz="1500"/>
            </a:lvl5pPr>
            <a:lvl6pPr marL="1712184" indent="0">
              <a:buNone/>
              <a:defRPr sz="1500"/>
            </a:lvl6pPr>
            <a:lvl7pPr marL="2054619" indent="0">
              <a:buNone/>
              <a:defRPr sz="1500"/>
            </a:lvl7pPr>
            <a:lvl8pPr marL="2397045" indent="0">
              <a:buNone/>
              <a:defRPr sz="1500"/>
            </a:lvl8pPr>
            <a:lvl9pPr marL="27395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97"/>
            <a:ext cx="5486400" cy="804863"/>
          </a:xfrm>
        </p:spPr>
        <p:txBody>
          <a:bodyPr/>
          <a:lstStyle>
            <a:lvl1pPr marL="0" indent="0">
              <a:buNone/>
              <a:defRPr sz="1125"/>
            </a:lvl1pPr>
            <a:lvl2pPr marL="342446" indent="0">
              <a:buNone/>
              <a:defRPr sz="900"/>
            </a:lvl2pPr>
            <a:lvl3pPr marL="684871" indent="0">
              <a:buNone/>
              <a:defRPr sz="750"/>
            </a:lvl3pPr>
            <a:lvl4pPr marL="1027310" indent="0">
              <a:buNone/>
              <a:defRPr sz="675"/>
            </a:lvl4pPr>
            <a:lvl5pPr marL="1369740" indent="0">
              <a:buNone/>
              <a:defRPr sz="675"/>
            </a:lvl5pPr>
            <a:lvl6pPr marL="1712184" indent="0">
              <a:buNone/>
              <a:defRPr sz="675"/>
            </a:lvl6pPr>
            <a:lvl7pPr marL="2054619" indent="0">
              <a:buNone/>
              <a:defRPr sz="675"/>
            </a:lvl7pPr>
            <a:lvl8pPr marL="2397045" indent="0">
              <a:buNone/>
              <a:defRPr sz="675"/>
            </a:lvl8pPr>
            <a:lvl9pPr marL="27395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5B28403-5F61-5543-8C77-2FF4DC5AAC12}" type="datetimeFigureOut">
              <a:rPr lang="en-US"/>
              <a:pPr>
                <a:defRPr/>
              </a:pPr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lIns="91317" tIns="45651" rIns="91317" bIns="45651"/>
          <a:lstStyle>
            <a:lvl1pPr defTabSz="342446" fontAlgn="auto">
              <a:spcBef>
                <a:spcPts val="0"/>
              </a:spcBef>
              <a:spcAft>
                <a:spcPts val="0"/>
              </a:spcAft>
              <a:defRPr sz="1275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0124198-3666-8D48-816B-6DF7EE3CC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229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86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6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3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95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672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14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25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14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25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72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592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72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6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5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6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85" indent="0">
              <a:buNone/>
              <a:defRPr sz="1125"/>
            </a:lvl2pPr>
            <a:lvl3pPr marL="685579" indent="0">
              <a:buNone/>
              <a:defRPr sz="900"/>
            </a:lvl3pPr>
            <a:lvl4pPr marL="1028369" indent="0">
              <a:buNone/>
              <a:defRPr sz="825"/>
            </a:lvl4pPr>
            <a:lvl5pPr marL="1371158" indent="0">
              <a:buNone/>
              <a:defRPr sz="825"/>
            </a:lvl5pPr>
            <a:lvl6pPr marL="1713953" indent="0">
              <a:buNone/>
              <a:defRPr sz="825"/>
            </a:lvl6pPr>
            <a:lvl7pPr marL="2056736" indent="0">
              <a:buNone/>
              <a:defRPr sz="825"/>
            </a:lvl7pPr>
            <a:lvl8pPr marL="2399520" indent="0">
              <a:buNone/>
              <a:defRPr sz="825"/>
            </a:lvl8pPr>
            <a:lvl9pPr marL="2742305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9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6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5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785" indent="0">
              <a:buNone/>
              <a:defRPr sz="2100"/>
            </a:lvl2pPr>
            <a:lvl3pPr marL="685579" indent="0">
              <a:buNone/>
              <a:defRPr sz="1800"/>
            </a:lvl3pPr>
            <a:lvl4pPr marL="1028369" indent="0">
              <a:buNone/>
              <a:defRPr sz="1500"/>
            </a:lvl4pPr>
            <a:lvl5pPr marL="1371158" indent="0">
              <a:buNone/>
              <a:defRPr sz="1500"/>
            </a:lvl5pPr>
            <a:lvl6pPr marL="1713953" indent="0">
              <a:buNone/>
              <a:defRPr sz="1500"/>
            </a:lvl6pPr>
            <a:lvl7pPr marL="2056736" indent="0">
              <a:buNone/>
              <a:defRPr sz="1500"/>
            </a:lvl7pPr>
            <a:lvl8pPr marL="2399520" indent="0">
              <a:buNone/>
              <a:defRPr sz="1500"/>
            </a:lvl8pPr>
            <a:lvl9pPr marL="2742305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6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85" indent="0">
              <a:buNone/>
              <a:defRPr sz="1125"/>
            </a:lvl2pPr>
            <a:lvl3pPr marL="685579" indent="0">
              <a:buNone/>
              <a:defRPr sz="900"/>
            </a:lvl3pPr>
            <a:lvl4pPr marL="1028369" indent="0">
              <a:buNone/>
              <a:defRPr sz="825"/>
            </a:lvl4pPr>
            <a:lvl5pPr marL="1371158" indent="0">
              <a:buNone/>
              <a:defRPr sz="825"/>
            </a:lvl5pPr>
            <a:lvl6pPr marL="1713953" indent="0">
              <a:buNone/>
              <a:defRPr sz="825"/>
            </a:lvl6pPr>
            <a:lvl7pPr marL="2056736" indent="0">
              <a:buNone/>
              <a:defRPr sz="825"/>
            </a:lvl7pPr>
            <a:lvl8pPr marL="2399520" indent="0">
              <a:buNone/>
              <a:defRPr sz="825"/>
            </a:lvl8pPr>
            <a:lvl9pPr marL="2742305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39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080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25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25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769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56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56" y="360221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22" indent="0" algn="ctr">
              <a:buNone/>
              <a:defRPr sz="1500"/>
            </a:lvl2pPr>
            <a:lvl3pPr marL="685460" indent="0" algn="ctr">
              <a:buNone/>
              <a:defRPr sz="1425"/>
            </a:lvl3pPr>
            <a:lvl4pPr marL="1028190" indent="0" algn="ctr">
              <a:buNone/>
              <a:defRPr sz="1200"/>
            </a:lvl4pPr>
            <a:lvl5pPr marL="1370920" indent="0" algn="ctr">
              <a:buNone/>
              <a:defRPr sz="1200"/>
            </a:lvl5pPr>
            <a:lvl6pPr marL="1713659" indent="0" algn="ctr">
              <a:buNone/>
              <a:defRPr sz="1200"/>
            </a:lvl6pPr>
            <a:lvl7pPr marL="2056379" indent="0" algn="ctr">
              <a:buNone/>
              <a:defRPr sz="1200"/>
            </a:lvl7pPr>
            <a:lvl8pPr marL="2399100" indent="0" algn="ctr">
              <a:buNone/>
              <a:defRPr sz="1200"/>
            </a:lvl8pPr>
            <a:lvl9pPr marL="274182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4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JR_Background_1Helix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1905000" y="274638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17" tIns="45651" rIns="91317" bIns="456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05000" y="1600200"/>
            <a:ext cx="67818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17" tIns="45651" rIns="91317" bIns="456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82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820" r:id="rId12"/>
  </p:sldLayoutIdLst>
  <p:txStyles>
    <p:titleStyle>
      <a:lvl1pPr algn="l" defTabSz="341710" rtl="0" fontAlgn="base">
        <a:spcBef>
          <a:spcPct val="0"/>
        </a:spcBef>
        <a:spcAft>
          <a:spcPct val="0"/>
        </a:spcAft>
        <a:defRPr sz="2925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341710" rtl="0" fontAlgn="base">
        <a:spcBef>
          <a:spcPct val="0"/>
        </a:spcBef>
        <a:spcAft>
          <a:spcPct val="0"/>
        </a:spcAft>
        <a:defRPr sz="2925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341710" rtl="0" fontAlgn="base">
        <a:spcBef>
          <a:spcPct val="0"/>
        </a:spcBef>
        <a:spcAft>
          <a:spcPct val="0"/>
        </a:spcAft>
        <a:defRPr sz="2925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341710" rtl="0" fontAlgn="base">
        <a:spcBef>
          <a:spcPct val="0"/>
        </a:spcBef>
        <a:spcAft>
          <a:spcPct val="0"/>
        </a:spcAft>
        <a:defRPr sz="2925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341710" rtl="0" fontAlgn="base">
        <a:spcBef>
          <a:spcPct val="0"/>
        </a:spcBef>
        <a:spcAft>
          <a:spcPct val="0"/>
        </a:spcAft>
        <a:defRPr sz="2925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l" defTabSz="341710" rtl="0" fontAlgn="base">
        <a:spcBef>
          <a:spcPct val="0"/>
        </a:spcBef>
        <a:spcAft>
          <a:spcPct val="0"/>
        </a:spcAft>
        <a:defRPr sz="2925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l" defTabSz="341710" rtl="0" fontAlgn="base">
        <a:spcBef>
          <a:spcPct val="0"/>
        </a:spcBef>
        <a:spcAft>
          <a:spcPct val="0"/>
        </a:spcAft>
        <a:defRPr sz="2925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l" defTabSz="341710" rtl="0" fontAlgn="base">
        <a:spcBef>
          <a:spcPct val="0"/>
        </a:spcBef>
        <a:spcAft>
          <a:spcPct val="0"/>
        </a:spcAft>
        <a:defRPr sz="2925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l" defTabSz="341710" rtl="0" fontAlgn="base">
        <a:spcBef>
          <a:spcPct val="0"/>
        </a:spcBef>
        <a:spcAft>
          <a:spcPct val="0"/>
        </a:spcAft>
        <a:defRPr sz="2925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5985" indent="-255985" algn="l" defTabSz="341710" rtl="0" fontAlgn="base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FFFFFF"/>
          </a:solidFill>
          <a:latin typeface="+mn-lt"/>
          <a:ea typeface="ＭＳ Ｐゴシック" charset="0"/>
          <a:cs typeface="ＭＳ Ｐゴシック" charset="0"/>
        </a:defRPr>
      </a:lvl1pPr>
      <a:lvl2pPr marL="556022" indent="-213122" algn="l" defTabSz="341710" rtl="0" fontAlgn="base">
        <a:spcBef>
          <a:spcPct val="20000"/>
        </a:spcBef>
        <a:spcAft>
          <a:spcPct val="0"/>
        </a:spcAft>
        <a:buFont typeface="Arial" charset="0"/>
        <a:buChar char="–"/>
        <a:defRPr sz="1950" kern="1200">
          <a:solidFill>
            <a:srgbClr val="FFFFFF"/>
          </a:solidFill>
          <a:latin typeface="+mn-lt"/>
          <a:ea typeface="ＭＳ Ｐゴシック" charset="0"/>
          <a:cs typeface="+mn-cs"/>
        </a:defRPr>
      </a:lvl2pPr>
      <a:lvl3pPr marL="856060" indent="-170260" algn="l" defTabSz="341710" rtl="0" fontAlgn="base">
        <a:spcBef>
          <a:spcPct val="20000"/>
        </a:spcBef>
        <a:spcAft>
          <a:spcPct val="0"/>
        </a:spcAft>
        <a:buFont typeface="Arial" charset="0"/>
        <a:buChar char="•"/>
        <a:defRPr sz="1725" kern="1200">
          <a:solidFill>
            <a:srgbClr val="FFFFFF"/>
          </a:solidFill>
          <a:latin typeface="+mn-lt"/>
          <a:ea typeface="ＭＳ Ｐゴシック" charset="0"/>
          <a:cs typeface="+mn-cs"/>
        </a:defRPr>
      </a:lvl3pPr>
      <a:lvl4pPr marL="1197769" indent="-170260" algn="l" defTabSz="34171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rgbClr val="FFFFFF"/>
          </a:solidFill>
          <a:latin typeface="+mn-lt"/>
          <a:ea typeface="ＭＳ Ｐゴシック" charset="0"/>
          <a:cs typeface="+mn-cs"/>
        </a:defRPr>
      </a:lvl4pPr>
      <a:lvl5pPr marL="1540669" indent="-170260" algn="l" defTabSz="34171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rgbClr val="FFFFFF"/>
          </a:solidFill>
          <a:latin typeface="+mn-lt"/>
          <a:ea typeface="ＭＳ Ｐゴシック" charset="0"/>
          <a:cs typeface="+mn-cs"/>
        </a:defRPr>
      </a:lvl5pPr>
      <a:lvl6pPr marL="1883399" indent="-171213" algn="l" defTabSz="3424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832" indent="-171213" algn="l" defTabSz="3424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273" indent="-171213" algn="l" defTabSz="3424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707" indent="-171213" algn="l" defTabSz="34244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446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42446" algn="l" defTabSz="342446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84871" algn="l" defTabSz="342446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7310" algn="l" defTabSz="342446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369740" algn="l" defTabSz="342446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712184" algn="l" defTabSz="342446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054619" algn="l" defTabSz="342446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397045" algn="l" defTabSz="342446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739500" algn="l" defTabSz="342446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71"/>
            <a:ext cx="20574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685460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0"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671"/>
            <a:ext cx="30861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68546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71"/>
            <a:ext cx="20574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685460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txStyles>
    <p:titleStyle>
      <a:lvl1pPr algn="l" defTabSz="6854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0" indent="-171370" algn="l" defTabSz="6854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514109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856829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1199550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1542272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1885010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740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0470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3209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22" algn="l" defTabSz="6854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460" algn="l" defTabSz="6854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190" algn="l" defTabSz="6854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920" algn="l" defTabSz="6854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659" algn="l" defTabSz="6854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379" algn="l" defTabSz="6854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100" algn="l" defTabSz="6854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822" algn="l" defTabSz="6854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65771" tIns="34289" rIns="657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5771" tIns="34289" rIns="657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4"/>
            <a:ext cx="2057400" cy="365125"/>
          </a:xfrm>
          <a:prstGeom prst="rect">
            <a:avLst/>
          </a:prstGeom>
        </p:spPr>
        <p:txBody>
          <a:bodyPr vert="horz" lIns="65771" tIns="34289" rIns="657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575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54575"/>
              <a:t>5/2/2017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vert="horz" lIns="65771" tIns="34289" rIns="657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575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4"/>
            <a:ext cx="2057400" cy="365125"/>
          </a:xfrm>
          <a:prstGeom prst="rect">
            <a:avLst/>
          </a:prstGeom>
        </p:spPr>
        <p:txBody>
          <a:bodyPr vert="horz" lIns="65771" tIns="34289" rIns="657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575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54575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0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6" r:id="rId1"/>
  </p:sldLayoutIdLst>
  <p:txStyles>
    <p:titleStyle>
      <a:lvl1pPr algn="l" defTabSz="65457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954" indent="-163954" algn="l" defTabSz="6545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1861" indent="-163954" algn="l" defTabSz="6545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7895" indent="-163954" algn="l" defTabSz="6545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5139" indent="-163954" algn="l" defTabSz="6545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72573" indent="-163954" algn="l" defTabSz="6545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74" indent="-163954" algn="l" defTabSz="6545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7064" indent="-163954" algn="l" defTabSz="6545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54260" indent="-163954" algn="l" defTabSz="6545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81581" indent="-163954" algn="l" defTabSz="6545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45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7032" algn="l" defTabSz="6545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54575" algn="l" defTabSz="6545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2118" algn="l" defTabSz="6545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09268" algn="l" defTabSz="6545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36248" algn="l" defTabSz="6545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63308" algn="l" defTabSz="6545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90682" algn="l" defTabSz="6545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17829" algn="l" defTabSz="6545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2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8" r:id="rId1"/>
    <p:sldLayoutId id="2147484829" r:id="rId2"/>
    <p:sldLayoutId id="2147484830" r:id="rId3"/>
    <p:sldLayoutId id="2147484831" r:id="rId4"/>
    <p:sldLayoutId id="2147484832" r:id="rId5"/>
    <p:sldLayoutId id="2147484833" r:id="rId6"/>
    <p:sldLayoutId id="2147484834" r:id="rId7"/>
    <p:sldLayoutId id="2147484835" r:id="rId8"/>
    <p:sldLayoutId id="2147484836" r:id="rId9"/>
    <p:sldLayoutId id="2147484837" r:id="rId10"/>
    <p:sldLayoutId id="21474848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351" tIns="34289" rIns="68351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351" tIns="34289" rIns="68351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8351" tIns="34289" rIns="6835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199"/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199"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8351" tIns="34289" rIns="6835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19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8351" tIns="34289" rIns="6835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199"/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19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0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0" r:id="rId1"/>
    <p:sldLayoutId id="2147484841" r:id="rId2"/>
    <p:sldLayoutId id="2147484842" r:id="rId3"/>
    <p:sldLayoutId id="2147484843" r:id="rId4"/>
    <p:sldLayoutId id="2147484844" r:id="rId5"/>
    <p:sldLayoutId id="2147484845" r:id="rId6"/>
    <p:sldLayoutId id="2147484846" r:id="rId7"/>
    <p:sldLayoutId id="2147484847" r:id="rId8"/>
    <p:sldLayoutId id="2147484848" r:id="rId9"/>
    <p:sldLayoutId id="2147484849" r:id="rId10"/>
    <p:sldLayoutId id="2147484850" r:id="rId11"/>
  </p:sldLayoutIdLst>
  <p:txStyles>
    <p:titleStyle>
      <a:lvl1pPr algn="l" defTabSz="68319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38" indent="-170838" algn="l" defTabSz="683199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513" indent="-170838" algn="l" defTabSz="68319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036" indent="-170838" algn="l" defTabSz="68319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5560" indent="-170838" algn="l" defTabSz="68319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7085" indent="-170838" algn="l" defTabSz="68319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8759" indent="-170838" algn="l" defTabSz="68319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0359" indent="-170838" algn="l" defTabSz="68319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1958" indent="-170838" algn="l" defTabSz="68319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633" indent="-170838" algn="l" defTabSz="68319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1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525" algn="l" defTabSz="6831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199" algn="l" defTabSz="6831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799" algn="l" defTabSz="6831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398" algn="l" defTabSz="6831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8073" algn="l" defTabSz="6831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9596" algn="l" defTabSz="6831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1120" algn="l" defTabSz="6831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679" algn="l" defTabSz="6831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62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pPr/>
              <a:t>5/2/2017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62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44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  <p:sldLayoutId id="2147484555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457200">
              <a:defRPr/>
            </a:pPr>
            <a:fld id="{9D5CDA34-69C6-4686-8CDA-0134598C7441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 defTabSz="457200">
                <a:defRPr/>
              </a:pPr>
              <a:t>5/2/2017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457200">
              <a:defRPr/>
            </a:pPr>
            <a:fld id="{04463663-1AC9-472E-99F6-7169310CC8C8}" type="slidenum">
              <a:rPr lang="en-US">
                <a:solidFill>
                  <a:srgbClr val="DDDEDD">
                    <a:tint val="75000"/>
                  </a:srgbClr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7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儷黑 Pro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儷黑 Pro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儷黑 Pro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儷黑 Pro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儷黑 Pro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儷黑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7200"/>
              <a:t>5/2/2017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8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2">
                <a:lumMod val="25000"/>
              </a:schemeClr>
            </a:gs>
            <a:gs pos="50000">
              <a:schemeClr val="bg2">
                <a:lumMod val="75000"/>
              </a:schemeClr>
            </a:gs>
            <a:gs pos="10000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477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554168"/>
            <a:ext cx="64770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5551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  <p:sldLayoutId id="2147484708" r:id="rId13"/>
    <p:sldLayoutId id="2147484709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accent1">
                <a:lumMod val="50000"/>
              </a:schemeClr>
            </a:solidFill>
          </a:ln>
          <a:solidFill>
            <a:schemeClr val="accent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68516" tIns="34289" rIns="6851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16" tIns="34289" rIns="6851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68516" tIns="34289" rIns="6851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81"/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81"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68516" tIns="34289" rIns="6851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8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68516" tIns="34289" rIns="6851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81"/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8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8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</p:sldLayoutIdLst>
  <p:txStyles>
    <p:titleStyle>
      <a:lvl1pPr algn="l" defTabSz="684881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32" indent="-171232" algn="l" defTabSz="6848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3692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111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30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952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411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852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292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752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21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81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22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762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222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642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061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482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86A12-3411-1B45-A23B-3A8762F8715F}" type="datetime1">
              <a:rPr kumimoji="1" lang="zh-TW" altLang="en-US" smtClean="0"/>
              <a:t>2017/5/2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B25D9-5D00-1F48-B4AA-21062FC88FF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2399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  <p:sldLayoutId id="2147484771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50036" tIns="25715" rIns="50036" bIns="2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50036" tIns="25715" rIns="50036" bIns="2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4"/>
            <a:ext cx="2057400" cy="365125"/>
          </a:xfrm>
          <a:prstGeom prst="rect">
            <a:avLst/>
          </a:prstGeom>
        </p:spPr>
        <p:txBody>
          <a:bodyPr vert="horz" lIns="50036" tIns="25715" rIns="50036" bIns="2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3224"/>
            <a:fld id="{6BDEE876-C9F9-4CD4-B97E-DEF4E63FB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63224"/>
              <a:t>5/2/2017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vert="horz" lIns="50036" tIns="25715" rIns="50036" bIns="2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32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4"/>
            <a:ext cx="2057400" cy="365125"/>
          </a:xfrm>
          <a:prstGeom prst="rect">
            <a:avLst/>
          </a:prstGeom>
        </p:spPr>
        <p:txBody>
          <a:bodyPr vert="horz" lIns="50036" tIns="25715" rIns="50036" bIns="2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3224"/>
            <a:fld id="{CD0098F0-BB4E-43BF-AEA7-8D7E454A4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632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9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3" r:id="rId1"/>
  </p:sldLayoutIdLst>
  <p:txStyles>
    <p:titleStyle>
      <a:lvl1pPr algn="l" defTabSz="66322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6054" indent="-166054" algn="l" defTabSz="6632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8161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28920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192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91933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3699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55265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635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18160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1232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63224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94718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26593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57841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89176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20706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2479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555"/>
            <a:ext cx="20574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555"/>
            <a:ext cx="30861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555"/>
            <a:ext cx="20574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1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  <p:sldLayoutId id="2147484808" r:id="rId10"/>
    <p:sldLayoutId id="2147484809" r:id="rId11"/>
    <p:sldLayoutId id="2147484810" r:id="rId12"/>
    <p:sldLayoutId id="2147484811" r:id="rId13"/>
    <p:sldLayoutId id="2147484812" r:id="rId14"/>
  </p:sldLayoutIdLst>
  <p:txStyles>
    <p:titleStyle>
      <a:lvl1pPr algn="l" defTabSz="685579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171398" indent="-171398" algn="l" defTabSz="68557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514193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856976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199760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1542545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1885339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9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8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3713" indent="-171398" algn="l" defTabSz="68557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85" algn="l" defTabSz="68557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579" algn="l" defTabSz="68557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9" algn="l" defTabSz="68557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8" algn="l" defTabSz="68557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953" algn="l" defTabSz="68557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6" algn="l" defTabSz="68557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5" algn="l" defTabSz="68557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5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43.png"/><Relationship Id="rId5" Type="http://schemas.openxmlformats.org/officeDocument/2006/relationships/tags" Target="../tags/tag5.xml"/><Relationship Id="rId10" Type="http://schemas.openxmlformats.org/officeDocument/2006/relationships/image" Target="../media/image42.png"/><Relationship Id="rId4" Type="http://schemas.openxmlformats.org/officeDocument/2006/relationships/tags" Target="../tags/tag4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45.png"/><Relationship Id="rId5" Type="http://schemas.openxmlformats.org/officeDocument/2006/relationships/tags" Target="../tags/tag10.xml"/><Relationship Id="rId10" Type="http://schemas.openxmlformats.org/officeDocument/2006/relationships/image" Target="../media/image44.png"/><Relationship Id="rId4" Type="http://schemas.openxmlformats.org/officeDocument/2006/relationships/tags" Target="../tags/tag9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7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3" y="288537"/>
            <a:ext cx="8977706" cy="481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5503887" y="6191699"/>
            <a:ext cx="339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黃鵬升</a:t>
            </a:r>
            <a:r>
              <a:rPr kumimoji="1" lang="zh-TW" altLang="en-US" sz="2400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Johnny</a:t>
            </a:r>
            <a:r>
              <a:rPr kumimoji="1" lang="zh-TW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Huang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13404" y="5191841"/>
            <a:ext cx="6761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zh-TW" altLang="en-US" sz="4400" b="1" dirty="0">
                <a:solidFill>
                  <a:srgbClr val="FFFF00"/>
                </a:solidFill>
              </a:rPr>
              <a:t>設定目標達成</a:t>
            </a:r>
            <a:r>
              <a:rPr lang="en-US" altLang="zh-TW" sz="4400" b="1" dirty="0">
                <a:solidFill>
                  <a:srgbClr val="FFFF00"/>
                </a:solidFill>
              </a:rPr>
              <a:t>SABP</a:t>
            </a:r>
            <a:r>
              <a:rPr lang="zh-TW" altLang="en-US" sz="4400" b="1" dirty="0">
                <a:solidFill>
                  <a:srgbClr val="FFFF00"/>
                </a:solidFill>
              </a:rPr>
              <a:t>及</a:t>
            </a:r>
            <a:r>
              <a:rPr lang="en-US" altLang="zh-TW" sz="4400" b="1" dirty="0">
                <a:solidFill>
                  <a:srgbClr val="FFFF00"/>
                </a:solidFill>
              </a:rPr>
              <a:t>MUFO</a:t>
            </a:r>
            <a:endParaRPr lang="en-US" altLang="zh-TW" sz="4400" b="1" spc="38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22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2648" y="1099046"/>
            <a:ext cx="7486650" cy="637688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550" tIns="34289" rIns="68550" bIns="3428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zh-TW" altLang="en-US" sz="5400" b="1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卓越超連鎖</a:t>
            </a:r>
            <a:r>
              <a:rPr lang="en-US" altLang="zh-TW" sz="5400" b="1" cap="all" baseline="30000" dirty="0">
                <a:ln>
                  <a:solidFill>
                    <a:srgbClr val="443988"/>
                  </a:solidFill>
                </a:ln>
                <a:solidFill>
                  <a:srgbClr val="042555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5400" b="1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店主計畫</a:t>
            </a:r>
            <a:endParaRPr lang="en-US" sz="5400" b="1" cap="all" dirty="0">
              <a:ln>
                <a:solidFill>
                  <a:srgbClr val="443988"/>
                </a:solidFill>
              </a:ln>
              <a:solidFill>
                <a:srgbClr val="443988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823563" y="2155909"/>
            <a:ext cx="3413749" cy="2326183"/>
            <a:chOff x="3352800" y="2478063"/>
            <a:chExt cx="2870200" cy="1955800"/>
          </a:xfrm>
          <a:effectLst>
            <a:outerShdw blurRad="139700" dist="38100" dir="5400000" sx="103000" sy="103000" algn="t" rotWithShape="0">
              <a:prstClr val="black">
                <a:alpha val="33000"/>
              </a:prstClr>
            </a:outerShdw>
          </a:effectLst>
        </p:grpSpPr>
        <p:pic>
          <p:nvPicPr>
            <p:cNvPr id="4" name="Picture 9" descr="UFOPIN_06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478063"/>
              <a:ext cx="2870200" cy="19558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81000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5814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474720" y="3474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441007" y="3246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550920" y="3017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962400" y="2712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441190" y="2604183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998720" y="2590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486400" y="27889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715000" y="2971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836920" y="321818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836920" y="35052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7150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53212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30352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03860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9987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3129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733800" y="2865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191000" y="2636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724400" y="2560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5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257800" y="26670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057282" y="4675681"/>
            <a:ext cx="7017383" cy="1300354"/>
          </a:xfrm>
          <a:prstGeom prst="rect">
            <a:avLst/>
          </a:prstGeom>
        </p:spPr>
        <p:txBody>
          <a:bodyPr wrap="square" lIns="68550" tIns="34289" rIns="68550" bIns="34289">
            <a:spAutoFit/>
          </a:bodyPr>
          <a:lstStyle/>
          <a:p>
            <a:pPr algn="ctr" defTabSz="685460"/>
            <a:r>
              <a:rPr lang="zh-TW" altLang="en-US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一個成功的事業發展系統</a:t>
            </a:r>
            <a:endParaRPr lang="en-US" altLang="zh-TW" sz="4000" b="1" dirty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460"/>
            <a:r>
              <a:rPr lang="zh-CN" altLang="en-US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</a:t>
            </a:r>
            <a:r>
              <a:rPr lang="zh-TW" altLang="en-US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獨立超連</a:t>
            </a:r>
            <a:r>
              <a:rPr lang="zh-CN" altLang="en-US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鎖</a:t>
            </a:r>
            <a:r>
              <a:rPr lang="en-US" altLang="zh-TW" sz="4000" b="1" baseline="30000" dirty="0">
                <a:ln w="3175">
                  <a:noFill/>
                </a:ln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zh-TW" altLang="en-US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店主專用</a:t>
            </a:r>
          </a:p>
        </p:txBody>
      </p:sp>
    </p:spTree>
    <p:extLst>
      <p:ext uri="{BB962C8B-B14F-4D97-AF65-F5344CB8AC3E}">
        <p14:creationId xmlns:p14="http://schemas.microsoft.com/office/powerpoint/2010/main" val="33638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0635" y="977064"/>
            <a:ext cx="8688232" cy="5588761"/>
            <a:chOff x="1160891" y="2311324"/>
            <a:chExt cx="9791707" cy="389048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65" y="2311324"/>
              <a:ext cx="3222966" cy="147266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657" y="4917676"/>
              <a:ext cx="1596630" cy="97975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981" y="4911994"/>
              <a:ext cx="1596630" cy="97975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750" y="3768216"/>
              <a:ext cx="2595081" cy="114254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9375" y="4916444"/>
              <a:ext cx="1596630" cy="979750"/>
            </a:xfrm>
            <a:prstGeom prst="rect">
              <a:avLst/>
            </a:prstGeom>
          </p:spPr>
        </p:pic>
        <p:sp>
          <p:nvSpPr>
            <p:cNvPr id="12" name="Text Box 230"/>
            <p:cNvSpPr txBox="1">
              <a:spLocks noChangeArrowheads="1"/>
            </p:cNvSpPr>
            <p:nvPr/>
          </p:nvSpPr>
          <p:spPr bwMode="auto">
            <a:xfrm>
              <a:off x="4813904" y="3936424"/>
              <a:ext cx="2645858" cy="299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284" tIns="45643" rIns="91284" bIns="4564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68462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charset="0"/>
                </a:rPr>
                <a:t>500 BV &amp; 200 IBV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charset="0"/>
                </a:rPr>
              </a:b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charset="0"/>
                </a:rPr>
                <a:t>Volume can be placed</a:t>
              </a:r>
            </a:p>
          </p:txBody>
        </p:sp>
        <p:sp>
          <p:nvSpPr>
            <p:cNvPr id="13" name="Text Box 231"/>
            <p:cNvSpPr txBox="1">
              <a:spLocks noChangeArrowheads="1"/>
            </p:cNvSpPr>
            <p:nvPr/>
          </p:nvSpPr>
          <p:spPr bwMode="auto">
            <a:xfrm>
              <a:off x="2513668" y="5010840"/>
              <a:ext cx="1546454" cy="18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84" tIns="45643" rIns="91284" bIns="4564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68462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charset="0"/>
                </a:rPr>
                <a:t>500 BV &amp; 200 IBV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857114" y="3085054"/>
              <a:ext cx="8379672" cy="198327"/>
              <a:chOff x="2651114" y="3084973"/>
              <a:chExt cx="8379671" cy="198325"/>
            </a:xfrm>
          </p:grpSpPr>
          <p:sp>
            <p:nvSpPr>
              <p:cNvPr id="14" name="Text Box 237"/>
              <p:cNvSpPr txBox="1">
                <a:spLocks noChangeArrowheads="1"/>
              </p:cNvSpPr>
              <p:nvPr/>
            </p:nvSpPr>
            <p:spPr bwMode="auto">
              <a:xfrm>
                <a:off x="8746613" y="3090474"/>
                <a:ext cx="2284172" cy="192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l" defTabSz="684629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3F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charset="0"/>
                  </a:rPr>
                  <a:t>1500 BV &amp; 600 IBV</a:t>
                </a:r>
              </a:p>
            </p:txBody>
          </p:sp>
          <p:sp>
            <p:nvSpPr>
              <p:cNvPr id="15" name="Text Box 239"/>
              <p:cNvSpPr txBox="1">
                <a:spLocks noChangeArrowheads="1"/>
              </p:cNvSpPr>
              <p:nvPr/>
            </p:nvSpPr>
            <p:spPr bwMode="auto">
              <a:xfrm>
                <a:off x="2651114" y="3084973"/>
                <a:ext cx="2257169" cy="192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r" defTabSz="684629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3F"/>
                    </a:solidFill>
                    <a:effectLst/>
                    <a:uLnTx/>
                    <a:uFillTx/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charset="0"/>
                  </a:rPr>
                  <a:t>1500 BV &amp; 600 IBV</a:t>
                </a:r>
              </a:p>
            </p:txBody>
          </p:sp>
        </p:grpSp>
        <p:sp>
          <p:nvSpPr>
            <p:cNvPr id="16" name="Text Box 231"/>
            <p:cNvSpPr txBox="1">
              <a:spLocks noChangeArrowheads="1"/>
            </p:cNvSpPr>
            <p:nvPr/>
          </p:nvSpPr>
          <p:spPr bwMode="auto">
            <a:xfrm>
              <a:off x="1217929" y="6019801"/>
              <a:ext cx="1546454" cy="18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84" tIns="45643" rIns="91284" bIns="4564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68462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charset="0"/>
                </a:rPr>
                <a:t>500 BV &amp; 200 IBV</a:t>
              </a:r>
            </a:p>
          </p:txBody>
        </p:sp>
        <p:sp>
          <p:nvSpPr>
            <p:cNvPr id="17" name="Text Box 231"/>
            <p:cNvSpPr txBox="1">
              <a:spLocks noChangeArrowheads="1"/>
            </p:cNvSpPr>
            <p:nvPr/>
          </p:nvSpPr>
          <p:spPr bwMode="auto">
            <a:xfrm>
              <a:off x="9406144" y="6019802"/>
              <a:ext cx="1546454" cy="18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84" tIns="45643" rIns="91284" bIns="4564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68462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charset="0"/>
                </a:rPr>
                <a:t>500 BV &amp; 200 IBV</a:t>
              </a:r>
            </a:p>
          </p:txBody>
        </p:sp>
        <p:sp>
          <p:nvSpPr>
            <p:cNvPr id="18" name="Text Box 231"/>
            <p:cNvSpPr txBox="1">
              <a:spLocks noChangeArrowheads="1"/>
            </p:cNvSpPr>
            <p:nvPr/>
          </p:nvSpPr>
          <p:spPr bwMode="auto">
            <a:xfrm>
              <a:off x="6662230" y="6019802"/>
              <a:ext cx="1546454" cy="18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84" tIns="45643" rIns="91284" bIns="4564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68462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charset="0"/>
                </a:rPr>
                <a:t>500 BV &amp; 200 IBV</a:t>
              </a:r>
            </a:p>
          </p:txBody>
        </p:sp>
        <p:sp>
          <p:nvSpPr>
            <p:cNvPr id="19" name="Text Box 231"/>
            <p:cNvSpPr txBox="1">
              <a:spLocks noChangeArrowheads="1"/>
            </p:cNvSpPr>
            <p:nvPr/>
          </p:nvSpPr>
          <p:spPr bwMode="auto">
            <a:xfrm>
              <a:off x="3885624" y="6019802"/>
              <a:ext cx="1546454" cy="18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84" tIns="45643" rIns="91284" bIns="4564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68462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charset="0"/>
                </a:rPr>
                <a:t>500 BV &amp; 200 IBV</a:t>
              </a:r>
            </a:p>
          </p:txBody>
        </p:sp>
        <p:sp>
          <p:nvSpPr>
            <p:cNvPr id="20" name="Text Box 231"/>
            <p:cNvSpPr txBox="1">
              <a:spLocks noChangeArrowheads="1"/>
            </p:cNvSpPr>
            <p:nvPr/>
          </p:nvSpPr>
          <p:spPr bwMode="auto">
            <a:xfrm>
              <a:off x="8034186" y="5010840"/>
              <a:ext cx="1546454" cy="18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84" tIns="45643" rIns="91284" bIns="4564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68462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3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charset="0"/>
                </a:rPr>
                <a:t>500 BV &amp; 200 IBV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891" y="4911994"/>
              <a:ext cx="1596630" cy="97975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628" y="3749729"/>
              <a:ext cx="2558047" cy="1166035"/>
            </a:xfrm>
            <a:prstGeom prst="rect">
              <a:avLst/>
            </a:prstGeom>
          </p:spPr>
        </p:pic>
        <p:pic>
          <p:nvPicPr>
            <p:cNvPr id="6152" name="Picture 8" descr="T:\Field Training\Field Training\North America\NA_ENGLISH\B5 update\images\Base-10-BV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655" y="3679931"/>
              <a:ext cx="9303586" cy="218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705371" y="230831"/>
            <a:ext cx="7713407" cy="746241"/>
          </a:xfrm>
          <a:prstGeom prst="rect">
            <a:avLst/>
          </a:prstGeom>
        </p:spPr>
        <p:txBody>
          <a:bodyPr wrap="square" lIns="68463" tIns="34232" rIns="68463" bIns="34232">
            <a:spAutoFit/>
          </a:bodyPr>
          <a:lstStyle/>
          <a:p>
            <a:pPr marL="0" marR="0" lvl="0" indent="0" algn="ctr" defTabSz="684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all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基本十顧客，七人強</a:t>
            </a:r>
            <a:endParaRPr kumimoji="0" lang="en-US" sz="4400" b="0" i="0" u="none" strike="noStrike" kern="1200" cap="all" spc="0" normalizeH="0" baseline="0" noProof="0" dirty="0">
              <a:ln w="3175">
                <a:solidFill>
                  <a:srgbClr val="443988"/>
                </a:solidFill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36587" y="3139285"/>
            <a:ext cx="902500" cy="246066"/>
          </a:xfrm>
          <a:prstGeom prst="rect">
            <a:avLst/>
          </a:prstGeom>
          <a:noFill/>
        </p:spPr>
        <p:txBody>
          <a:bodyPr wrap="non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51720" y="3154447"/>
            <a:ext cx="902500" cy="246066"/>
          </a:xfrm>
          <a:prstGeom prst="rect">
            <a:avLst/>
          </a:prstGeom>
          <a:noFill/>
        </p:spPr>
        <p:txBody>
          <a:bodyPr wrap="non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07793" y="4321421"/>
            <a:ext cx="902500" cy="246066"/>
          </a:xfrm>
          <a:prstGeom prst="rect">
            <a:avLst/>
          </a:prstGeom>
          <a:noFill/>
        </p:spPr>
        <p:txBody>
          <a:bodyPr wrap="non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21428" y="4321421"/>
            <a:ext cx="902500" cy="246066"/>
          </a:xfrm>
          <a:prstGeom prst="rect">
            <a:avLst/>
          </a:prstGeom>
          <a:noFill/>
        </p:spPr>
        <p:txBody>
          <a:bodyPr wrap="non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77399" y="4347321"/>
            <a:ext cx="902500" cy="246066"/>
          </a:xfrm>
          <a:prstGeom prst="rect">
            <a:avLst/>
          </a:prstGeom>
          <a:noFill/>
        </p:spPr>
        <p:txBody>
          <a:bodyPr wrap="non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27477" y="4334620"/>
            <a:ext cx="902500" cy="246066"/>
          </a:xfrm>
          <a:prstGeom prst="rect">
            <a:avLst/>
          </a:prstGeom>
          <a:noFill/>
        </p:spPr>
        <p:txBody>
          <a:bodyPr wrap="non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9751" y="4940037"/>
            <a:ext cx="465274" cy="553842"/>
          </a:xfrm>
          <a:prstGeom prst="rect">
            <a:avLst/>
          </a:prstGeom>
        </p:spPr>
        <p:txBody>
          <a:bodyPr wrap="squar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7951" y="4931672"/>
            <a:ext cx="465274" cy="553842"/>
          </a:xfrm>
          <a:prstGeom prst="rect">
            <a:avLst/>
          </a:prstGeom>
        </p:spPr>
        <p:txBody>
          <a:bodyPr wrap="squar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11831" y="4927721"/>
            <a:ext cx="465274" cy="553842"/>
          </a:xfrm>
          <a:prstGeom prst="rect">
            <a:avLst/>
          </a:prstGeom>
        </p:spPr>
        <p:txBody>
          <a:bodyPr wrap="squar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88878" y="4927721"/>
            <a:ext cx="465274" cy="553842"/>
          </a:xfrm>
          <a:prstGeom prst="rect">
            <a:avLst/>
          </a:prstGeom>
        </p:spPr>
        <p:txBody>
          <a:bodyPr wrap="squar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67821" y="4940037"/>
            <a:ext cx="465274" cy="553842"/>
          </a:xfrm>
          <a:prstGeom prst="rect">
            <a:avLst/>
          </a:prstGeom>
        </p:spPr>
        <p:txBody>
          <a:bodyPr wrap="squar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68238" y="4936203"/>
            <a:ext cx="465274" cy="553842"/>
          </a:xfrm>
          <a:prstGeom prst="rect">
            <a:avLst/>
          </a:prstGeom>
        </p:spPr>
        <p:txBody>
          <a:bodyPr wrap="squar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623139" y="4927721"/>
            <a:ext cx="465274" cy="553842"/>
          </a:xfrm>
          <a:prstGeom prst="rect">
            <a:avLst/>
          </a:prstGeom>
        </p:spPr>
        <p:txBody>
          <a:bodyPr wrap="squar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19161" y="4927720"/>
            <a:ext cx="465274" cy="553842"/>
          </a:xfrm>
          <a:prstGeom prst="rect">
            <a:avLst/>
          </a:prstGeom>
        </p:spPr>
        <p:txBody>
          <a:bodyPr wrap="square" lIns="91286" tIns="45643" rIns="91286" bIns="45643" rtlCol="0">
            <a:spAutoFit/>
          </a:bodyPr>
          <a:lstStyle/>
          <a:p>
            <a:pPr marL="0" marR="0" lvl="0" indent="0" algn="l" defTabSz="9128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3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位優惠顧客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203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B25D9-5D00-1F48-B4AA-21062FC88FF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4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tailingBDC_SR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RetailingBDC_SRS_2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RetailingBDC_SRS_4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Box 17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3172" y="994151"/>
            <a:ext cx="86776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4950" marR="0" lvl="0" indent="-23495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215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每個月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2215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$19,000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12D2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(BV)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215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215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每第三個月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215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$9,500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B9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(IBV)</a:t>
            </a:r>
          </a:p>
        </p:txBody>
      </p:sp>
      <p:sp>
        <p:nvSpPr>
          <p:cNvPr id="11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" y="6172201"/>
            <a:ext cx="2251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 x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 BV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= 2,500 BV</a:t>
            </a:r>
          </a:p>
        </p:txBody>
      </p:sp>
      <p:sp>
        <p:nvSpPr>
          <p:cNvPr id="12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21235" y="6172213"/>
            <a:ext cx="2121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 x 10 IBV = 500 IBV</a:t>
            </a:r>
          </a:p>
        </p:txBody>
      </p:sp>
      <p:sp>
        <p:nvSpPr>
          <p:cNvPr id="13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42660" y="6172201"/>
            <a:ext cx="24376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 x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 BV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= 2,500 BV</a:t>
            </a:r>
          </a:p>
        </p:txBody>
      </p:sp>
      <p:sp>
        <p:nvSpPr>
          <p:cNvPr id="14" name="Text Box 17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80356" y="6172213"/>
            <a:ext cx="21225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 x 10 IBV = 500 IBV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72" y="152815"/>
            <a:ext cx="8677656" cy="90960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33172" y="292098"/>
            <a:ext cx="8599932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20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組織僅完成</a:t>
            </a:r>
            <a:r>
              <a:rPr kumimoji="0" lang="en-US" altLang="zh-TW" sz="3200" b="1" i="0" u="none" strike="noStrike" kern="20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3200" b="1" i="0" u="none" strike="noStrike" kern="20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最低的</a:t>
            </a:r>
            <a:r>
              <a:rPr kumimoji="0" lang="zh-TW" altLang="en-US" sz="3200" b="1" i="0" u="none" strike="noStrike" kern="20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點數 </a:t>
            </a:r>
            <a:r>
              <a:rPr kumimoji="0" lang="zh-TW" altLang="en-US" sz="3200" b="1" i="0" u="none" strike="noStrike" kern="200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要求</a:t>
            </a:r>
            <a:endParaRPr kumimoji="0" lang="zh-TW" altLang="en-US" sz="3200" b="1" i="0" u="none" strike="noStrike" kern="20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B1FF6-39B9-40F5-8B67-33C6354A3D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shade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4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tailingBDC_SR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RetailingBDC_SRS_4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RetailingBDC_SRS_3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 Box 17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3178" y="6082288"/>
            <a:ext cx="194005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 x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500 BV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= 25,000BV</a:t>
            </a:r>
          </a:p>
        </p:txBody>
      </p:sp>
      <p:sp>
        <p:nvSpPr>
          <p:cNvPr id="12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8" y="6172200"/>
            <a:ext cx="1940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 x 200 IBV =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10,000 IBV</a:t>
            </a:r>
          </a:p>
        </p:txBody>
      </p:sp>
      <p:sp>
        <p:nvSpPr>
          <p:cNvPr id="13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07061" y="6082288"/>
            <a:ext cx="177799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 x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500 BV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= 25,000 BV</a:t>
            </a:r>
          </a:p>
        </p:txBody>
      </p:sp>
      <p:sp>
        <p:nvSpPr>
          <p:cNvPr id="14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62808" y="6172200"/>
            <a:ext cx="1940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50 x 200 IBV =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 10,000 IBV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72" y="150407"/>
            <a:ext cx="8677656" cy="914400"/>
          </a:xfrm>
          <a:prstGeom prst="rect">
            <a:avLst/>
          </a:prstGeom>
        </p:spPr>
      </p:pic>
      <p:sp>
        <p:nvSpPr>
          <p:cNvPr id="18" name="Text Box 17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3172" y="994151"/>
            <a:ext cx="86776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4950" marR="0" lvl="0" indent="-23495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215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每個月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2215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$237,500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12D2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(BV)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215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 $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215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每個月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215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95,000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B9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(IBV)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233172" y="292100"/>
            <a:ext cx="8599932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組織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完成購物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年金紅利計畫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之合格條件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B1FF6-39B9-40F5-8B67-33C6354A3D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shade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7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投影片編號版面配置區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B25D9-5D00-1F48-B4AA-21062FC88FF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標題 29"/>
          <p:cNvSpPr txBox="1">
            <a:spLocks noGrp="1"/>
          </p:cNvSpPr>
          <p:nvPr>
            <p:ph type="title" idx="4294967295"/>
          </p:nvPr>
        </p:nvSpPr>
        <p:spPr>
          <a:xfrm>
            <a:off x="4394200" y="492622"/>
            <a:ext cx="474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儷黑 Pro"/>
              </a:rPr>
              <a:t>永續收入的保證</a:t>
            </a:r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>
          <a:xfrm>
            <a:off x="4732925" y="2403114"/>
            <a:ext cx="3876798" cy="2641711"/>
            <a:chOff x="3352800" y="2478063"/>
            <a:chExt cx="2870200" cy="1955800"/>
          </a:xfrm>
          <a:effectLst>
            <a:outerShdw blurRad="139700" dist="38100" dir="5400000" sx="103000" sy="103000" algn="t" rotWithShape="0">
              <a:prstClr val="black">
                <a:alpha val="33000"/>
              </a:prstClr>
            </a:outerShdw>
          </a:effectLst>
        </p:grpSpPr>
        <p:pic>
          <p:nvPicPr>
            <p:cNvPr id="5" name="Picture 9" descr="UFOPIN_06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478063"/>
              <a:ext cx="2870200" cy="19558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81000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5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5814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6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474720" y="3474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7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441007" y="3246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8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550920" y="3017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9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962400" y="2712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0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441190" y="2604183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1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998720" y="2590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2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486400" y="27889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3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715000" y="2971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4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836920" y="321818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5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836920" y="35052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6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7150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7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53212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8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30352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19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03860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0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9987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1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3129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2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733800" y="2865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3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191000" y="2636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4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724400" y="2560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5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257800" y="26670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8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78" y="1897406"/>
            <a:ext cx="3696230" cy="3605779"/>
          </a:xfrm>
          <a:prstGeom prst="rect">
            <a:avLst/>
          </a:prstGeom>
          <a:effectLst>
            <a:outerShdw blurRad="1219200" sx="118000" sy="118000" algn="ctr" rotWithShape="0">
              <a:prstClr val="black">
                <a:alpha val="28000"/>
              </a:prstClr>
            </a:outerShdw>
          </a:effectLst>
        </p:spPr>
      </p:pic>
      <p:sp>
        <p:nvSpPr>
          <p:cNvPr id="31" name="標題 29"/>
          <p:cNvSpPr txBox="1">
            <a:spLocks/>
          </p:cNvSpPr>
          <p:nvPr/>
        </p:nvSpPr>
        <p:spPr>
          <a:xfrm>
            <a:off x="658657" y="461430"/>
            <a:ext cx="3217970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儷黑 Pro"/>
                <a:cs typeface="+mj-cs"/>
              </a:rPr>
              <a:t>加速器</a:t>
            </a:r>
          </a:p>
        </p:txBody>
      </p:sp>
    </p:spTree>
    <p:extLst>
      <p:ext uri="{BB962C8B-B14F-4D97-AF65-F5344CB8AC3E}">
        <p14:creationId xmlns:p14="http://schemas.microsoft.com/office/powerpoint/2010/main" val="559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62"/>
            <a:ext cx="9144000" cy="58832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3088" y="1803400"/>
            <a:ext cx="8431212" cy="863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微軟正黑體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6" y="5191125"/>
            <a:ext cx="84867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B25D9-5D00-1F48-B4AA-21062FC88FF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48188"/>
            <a:ext cx="9143998" cy="5719280"/>
          </a:xfrm>
          <a:prstGeom prst="rect">
            <a:avLst/>
          </a:prstGeom>
        </p:spPr>
      </p:pic>
      <p:pic>
        <p:nvPicPr>
          <p:cNvPr id="11059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77598"/>
            <a:ext cx="896461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B25D9-5D00-1F48-B4AA-21062FC88FF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6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內容版面配置區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9144000" cy="594201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9338"/>
            <a:ext cx="9144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B25D9-5D00-1F48-B4AA-21062FC88FF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3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586" y="176287"/>
            <a:ext cx="7886700" cy="84784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購物年金在點數、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、收益與永續收入的成長</a:t>
            </a:r>
            <a:r>
              <a:rPr 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</a:t>
            </a:r>
            <a:r>
              <a:rPr 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=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佣金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利潤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6849102"/>
              </p:ext>
            </p:extLst>
          </p:nvPr>
        </p:nvGraphicFramePr>
        <p:xfrm>
          <a:off x="609599" y="1179231"/>
          <a:ext cx="8034688" cy="3524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5389"/>
                <a:gridCol w="1156966"/>
                <a:gridCol w="809056"/>
                <a:gridCol w="1052667"/>
                <a:gridCol w="1109286"/>
                <a:gridCol w="1004902"/>
                <a:gridCol w="948455"/>
                <a:gridCol w="1007967"/>
              </a:tblGrid>
              <a:tr h="486684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</a:t>
                      </a:r>
                      <a:r>
                        <a:rPr lang="zh-TW" altLang="en-US" sz="16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卓越成員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BV/IBV </a:t>
                      </a:r>
                      <a:r>
                        <a:rPr lang="zh-TW" altLang="en-US" sz="16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的業績二者合一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BV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增加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IBV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增加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 = AGP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增加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2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增加的佣金利潤</a:t>
                      </a:r>
                      <a:endParaRPr lang="en-US" sz="43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3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BV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IBV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二者合一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493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10,000</a:t>
                      </a:r>
                      <a:endParaRPr lang="en-US" sz="19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$166,000,000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$48mm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$117.66mm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$21.3 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$31.2mm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$11.46mm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$42.66mm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493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25,000</a:t>
                      </a:r>
                      <a:endParaRPr lang="en-US" sz="19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$415,000,000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$120mm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$292mm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$53.25mm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$78 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$28.47mm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$106mm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5791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0880" algn="l"/>
                        </a:tabLst>
                      </a:pPr>
                      <a:r>
                        <a:rPr lang="en-US" sz="19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50,000	</a:t>
                      </a:r>
                      <a:endParaRPr lang="en-US" sz="19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$828,000,000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$240mm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$588mm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$106.5mm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$101.4mm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$57.3mm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$158.7 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>
                    <a:solidFill>
                      <a:srgbClr val="92D050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100,000</a:t>
                      </a:r>
                      <a:endParaRPr lang="en-US" sz="19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$1.764 Billion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$480mm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$1.176Billion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$1.065Billion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$202.8mm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$114.6mm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$317.46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</a:tr>
              <a:tr h="5791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1,000,000</a:t>
                      </a:r>
                      <a:endParaRPr lang="en-US" sz="19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$11,764Billion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$4,8Billion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$11.76Billion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$11,06Billion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$</a:t>
                      </a:r>
                      <a:r>
                        <a:rPr lang="en-US" sz="15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2.028Billion</a:t>
                      </a:r>
                      <a:endParaRPr lang="en-US" sz="15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$1.146Billion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$3.174Billion</a:t>
                      </a: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4800980"/>
            <a:ext cx="5725140" cy="2285239"/>
          </a:xfrm>
          <a:prstGeom prst="rect">
            <a:avLst/>
          </a:prstGeom>
          <a:noFill/>
        </p:spPr>
        <p:txBody>
          <a:bodyPr wrap="none" lIns="68349" tIns="34289" rIns="68349" bIns="34289" rtlCol="0">
            <a:spAutoFit/>
          </a:bodyPr>
          <a:lstStyle/>
          <a:p>
            <a:pPr defTabSz="683182"/>
            <a:r>
              <a:rPr lang="en-US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 AGP = </a:t>
            </a:r>
            <a:r>
              <a:rPr lang="en-US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扣除佣金與貨品成本後</a:t>
            </a:r>
            <a:r>
              <a:rPr lang="en-US" altLang="zh-TW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支付開銷，成長，拓展以及行銷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3182"/>
            <a:r>
              <a:rPr 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10,000 </a:t>
            </a:r>
            <a:r>
              <a:rPr 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</a:t>
            </a:r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卓越成員現在重複完成</a:t>
            </a:r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3182"/>
            <a:r>
              <a:rPr 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25,000  SA </a:t>
            </a:r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成員完成評量並開始</a:t>
            </a:r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3182"/>
            <a:r>
              <a:rPr lang="en-US" sz="1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50.000, SA 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卓越成員目標</a:t>
            </a:r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1/3 to ¼ 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的超連鎖店主</a:t>
            </a:r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爆發點</a:t>
            </a:r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3182"/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會影響</a:t>
            </a:r>
            <a:r>
              <a:rPr lang="en-US" altLang="zh-TW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的佣金利潤</a:t>
            </a:r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3182"/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會促進將非美安產品大幅度地帶回家中，</a:t>
            </a:r>
            <a:r>
              <a:rPr lang="en-US" altLang="zh-TW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 to 50% 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SA/IBV</a:t>
            </a:r>
            <a:endParaRPr lang="en-US" sz="1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3182"/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25% - 50% IBV</a:t>
            </a:r>
            <a:endParaRPr lang="en-US" sz="11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3182"/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 </a:t>
            </a:r>
            <a:r>
              <a:rPr lang="en-US" sz="1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服務性產品</a:t>
            </a:r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媒體覆蓋</a:t>
            </a:r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專家代言</a:t>
            </a:r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+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電影</a:t>
            </a:r>
            <a:r>
              <a:rPr lang="en-US" altLang="zh-TW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財務服務產業堤案</a:t>
            </a:r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3182"/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加上</a:t>
            </a:r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零售利潤或佣金利潤在銷售給</a:t>
            </a:r>
            <a:r>
              <a:rPr 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 </a:t>
            </a:r>
            <a:r>
              <a:rPr lang="zh-TW" altLang="en-US" sz="11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成員</a:t>
            </a:r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3182"/>
            <a:r>
              <a:rPr 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  <a:p>
            <a:pPr defTabSz="68318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318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1228384" y="4493557"/>
            <a:ext cx="1707614" cy="170761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028202"/>
              </p:ext>
            </p:extLst>
          </p:nvPr>
        </p:nvGraphicFramePr>
        <p:xfrm>
          <a:off x="1330008" y="1330163"/>
          <a:ext cx="6666983" cy="2601351"/>
        </p:xfrm>
        <a:graphic>
          <a:graphicData uri="http://schemas.openxmlformats.org/drawingml/2006/table">
            <a:tbl>
              <a:tblPr firstRow="1" firstCol="1" bandRow="1"/>
              <a:tblGrid>
                <a:gridCol w="12669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0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79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購物年金</a:t>
                      </a:r>
                      <a:endParaRPr lang="en-US" altLang="zh-TW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達成人數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公司</a:t>
                      </a:r>
                      <a:r>
                        <a:rPr lang="en-US" altLang="zh-TW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業績提升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公司</a:t>
                      </a:r>
                      <a:r>
                        <a:rPr lang="en-US" altLang="zh-TW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營利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店主</a:t>
                      </a:r>
                      <a:endParaRPr lang="en-US" altLang="zh-TW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佣金成長</a:t>
                      </a:r>
                      <a:endParaRPr lang="en-US" sz="16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3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10,000</a:t>
                      </a:r>
                      <a:endParaRPr lang="en-US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51.5</a:t>
                      </a:r>
                      <a:r>
                        <a:rPr lang="zh-TW" alt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億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6.6</a:t>
                      </a:r>
                      <a:r>
                        <a:rPr lang="zh-TW" alt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億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13.3</a:t>
                      </a:r>
                      <a:r>
                        <a:rPr lang="zh-TW" alt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億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3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25,000</a:t>
                      </a:r>
                      <a:endParaRPr lang="en-US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128.7</a:t>
                      </a:r>
                      <a:r>
                        <a:rPr lang="zh-TW" alt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億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16.5</a:t>
                      </a:r>
                      <a:r>
                        <a:rPr lang="zh-TW" alt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31.5</a:t>
                      </a:r>
                      <a:r>
                        <a:rPr lang="zh-TW" alt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億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3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0880" algn="l"/>
                        </a:tabLst>
                      </a:pPr>
                      <a:r>
                        <a:rPr lang="en-US" sz="20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50,000</a:t>
                      </a:r>
                      <a:endParaRPr lang="en-US" sz="20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257.3</a:t>
                      </a:r>
                      <a:r>
                        <a:rPr lang="zh-TW" altLang="en-US" sz="2000" b="1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億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</a:t>
                      </a:r>
                      <a:r>
                        <a:rPr lang="zh-TW" altLang="en-US" sz="2000" b="1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</a:t>
                      </a:r>
                      <a:r>
                        <a:rPr lang="zh-TW" altLang="en-US" sz="2000" b="1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3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100,000</a:t>
                      </a:r>
                      <a:endParaRPr lang="en-US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514.6</a:t>
                      </a:r>
                      <a:r>
                        <a:rPr lang="zh-TW" alt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charset="0"/>
                        </a:rPr>
                        <a:t>億</a:t>
                      </a:r>
                      <a:endParaRPr lang="en-US" altLang="zh-TW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66</a:t>
                      </a:r>
                      <a:r>
                        <a:rPr lang="zh-TW" alt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126</a:t>
                      </a:r>
                      <a:r>
                        <a:rPr lang="zh-TW" alt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AutoShape 2" descr="「箭頭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3079211" y="4583045"/>
            <a:ext cx="5788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佣金爆發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(BV+IBV</a:t>
            </a:r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大幅提升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AutoNum type="arabicPeriod"/>
            </a:pP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知名度爆發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媒體、通路業、專家支持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AutoNum type="arabicPeriod"/>
            </a:pP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影響力爆發</a:t>
            </a:r>
            <a:endParaRPr lang="en-US" altLang="zh-TW" sz="3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83706" y="4916477"/>
            <a:ext cx="15696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爆發點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TIPPING POINT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62502" y="2037562"/>
            <a:ext cx="492443" cy="22608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目前已達成人數</a:t>
            </a:r>
            <a:endParaRPr lang="en-US" altLang="zh-TW" sz="20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51398" y="2404460"/>
            <a:ext cx="492443" cy="15270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1/4</a:t>
            </a:r>
            <a:r>
              <a:rPr lang="zh-TW" altLang="en-US" sz="2000" dirty="0">
                <a:solidFill>
                  <a:srgbClr val="C0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店主達成</a:t>
            </a:r>
            <a:endParaRPr lang="en-US" altLang="zh-TW" sz="2000" dirty="0">
              <a:solidFill>
                <a:srgbClr val="C00000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12" y="254855"/>
            <a:ext cx="8309568" cy="969348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589402" y="254866"/>
            <a:ext cx="7919052" cy="84132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筆跡 15"/>
              <p14:cNvContentPartPr/>
              <p14:nvPr/>
            </p14:nvContentPartPr>
            <p14:xfrm>
              <a:off x="676080" y="2127960"/>
              <a:ext cx="621720" cy="1121400"/>
            </p14:xfrm>
          </p:contentPart>
        </mc:Choice>
        <mc:Fallback xmlns="">
          <p:pic>
            <p:nvPicPr>
              <p:cNvPr id="16" name="筆跡 1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440" y="2124000"/>
                <a:ext cx="640440" cy="11361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文字方塊 4"/>
          <p:cNvSpPr txBox="1"/>
          <p:nvPr/>
        </p:nvSpPr>
        <p:spPr>
          <a:xfrm>
            <a:off x="7620000" y="3507198"/>
            <a:ext cx="1094882" cy="366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新台幣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91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ttp://careerconfessions.files.wordpress.com/2010/07/j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/>
          <a:stretch/>
        </p:blipFill>
        <p:spPr bwMode="auto">
          <a:xfrm>
            <a:off x="0" y="-24598"/>
            <a:ext cx="91991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36512" y="4331124"/>
            <a:ext cx="91991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透過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一個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証實可行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的系統幫助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有心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創業的一般人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領到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永續收入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B25D9-5D00-1F48-B4AA-21062FC88FF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3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98" y="2038128"/>
            <a:ext cx="3639068" cy="27600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20476" y="1464103"/>
            <a:ext cx="3908044" cy="4989211"/>
            <a:chOff x="5893913" y="808445"/>
            <a:chExt cx="5212083" cy="6654013"/>
          </a:xfrm>
        </p:grpSpPr>
        <p:grpSp>
          <p:nvGrpSpPr>
            <p:cNvPr id="4" name="Group 3"/>
            <p:cNvGrpSpPr/>
            <p:nvPr/>
          </p:nvGrpSpPr>
          <p:grpSpPr>
            <a:xfrm>
              <a:off x="5893916" y="808445"/>
              <a:ext cx="5212080" cy="5212080"/>
              <a:chOff x="4165600" y="1320800"/>
              <a:chExt cx="4223657" cy="4165600"/>
            </a:xfrm>
          </p:grpSpPr>
          <p:sp>
            <p:nvSpPr>
              <p:cNvPr id="2" name="Donut 1"/>
              <p:cNvSpPr/>
              <p:nvPr/>
            </p:nvSpPr>
            <p:spPr>
              <a:xfrm>
                <a:off x="4165600" y="1320800"/>
                <a:ext cx="4223657" cy="4165600"/>
              </a:xfrm>
              <a:prstGeom prst="donut">
                <a:avLst>
                  <a:gd name="adj" fmla="val 17822"/>
                </a:avLst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46000">
                    <a:schemeClr val="accent5">
                      <a:lumMod val="95000"/>
                      <a:lumOff val="5000"/>
                    </a:schemeClr>
                  </a:gs>
                  <a:gs pos="100000">
                    <a:schemeClr val="accent5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4864"/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" name="Oval 2"/>
              <p:cNvSpPr/>
              <p:nvPr/>
            </p:nvSpPr>
            <p:spPr>
              <a:xfrm>
                <a:off x="5591628" y="2717800"/>
                <a:ext cx="1371600" cy="1371600"/>
              </a:xfrm>
              <a:prstGeom prst="ellipse">
                <a:avLst/>
              </a:prstGeom>
              <a:gradFill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46000">
                    <a:schemeClr val="accent5">
                      <a:lumMod val="95000"/>
                      <a:lumOff val="5000"/>
                    </a:schemeClr>
                  </a:gs>
                  <a:gs pos="100000">
                    <a:schemeClr val="accent5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4864"/>
                <a:endParaRPr lang="en-US" sz="14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893915" y="1371149"/>
              <a:ext cx="5212081" cy="5212080"/>
            </a:xfrm>
            <a:prstGeom prst="rect">
              <a:avLst/>
            </a:prstGeom>
          </p:spPr>
          <p:txBody>
            <a:bodyPr wrap="none">
              <a:prstTxWarp prst="textArchUp">
                <a:avLst>
                  <a:gd name="adj" fmla="val 13887084"/>
                </a:avLst>
              </a:prstTxWarp>
              <a:spAutoFit/>
            </a:bodyPr>
            <a:lstStyle/>
            <a:p>
              <a:pPr algn="ctr" defTabSz="684864"/>
              <a:r>
                <a:rPr lang="en-US" sz="2699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Grande"/>
                  <a:cs typeface="Lucida Grande"/>
                </a:rPr>
                <a:t>What</a:t>
              </a:r>
              <a:endParaRPr lang="en-US" sz="2699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972406" y="3091320"/>
              <a:ext cx="1086479" cy="677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4864"/>
              <a:r>
                <a:rPr lang="en-US" sz="2699" dirty="0">
                  <a:ln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Lucida Grande"/>
                  <a:cs typeface="Lucida Grande"/>
                </a:rPr>
                <a:t>Why</a:t>
              </a:r>
              <a:endParaRPr lang="en-US" sz="12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93913" y="2250378"/>
              <a:ext cx="5212081" cy="5212080"/>
            </a:xfrm>
            <a:prstGeom prst="rect">
              <a:avLst/>
            </a:prstGeom>
          </p:spPr>
          <p:txBody>
            <a:bodyPr wrap="none">
              <a:prstTxWarp prst="textArchUp">
                <a:avLst>
                  <a:gd name="adj" fmla="val 13887084"/>
                </a:avLst>
              </a:prstTxWarp>
              <a:spAutoFit/>
            </a:bodyPr>
            <a:lstStyle/>
            <a:p>
              <a:pPr algn="ctr" defTabSz="684864"/>
              <a:r>
                <a:rPr lang="en-US" sz="2699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Lucida Grande"/>
                </a:rPr>
                <a:t>How</a:t>
              </a:r>
              <a:endParaRPr lang="en-US" sz="2699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990020" y="5147741"/>
            <a:ext cx="3011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黃金圈法則</a:t>
            </a:r>
          </a:p>
        </p:txBody>
      </p:sp>
    </p:spTree>
    <p:extLst>
      <p:ext uri="{BB962C8B-B14F-4D97-AF65-F5344CB8AC3E}">
        <p14:creationId xmlns:p14="http://schemas.microsoft.com/office/powerpoint/2010/main" val="9916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4600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20299" y="2353395"/>
            <a:ext cx="2768855" cy="3287295"/>
            <a:chOff x="6573666" y="1994474"/>
            <a:chExt cx="3692768" cy="4384202"/>
          </a:xfrm>
        </p:grpSpPr>
        <p:grpSp>
          <p:nvGrpSpPr>
            <p:cNvPr id="63" name="Group 62"/>
            <p:cNvGrpSpPr/>
            <p:nvPr/>
          </p:nvGrpSpPr>
          <p:grpSpPr>
            <a:xfrm>
              <a:off x="6794283" y="1994474"/>
              <a:ext cx="3251535" cy="4061295"/>
              <a:chOff x="7286651" y="1584166"/>
              <a:chExt cx="3251535" cy="4061295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7286653" y="1584166"/>
                <a:ext cx="3251533" cy="3181207"/>
                <a:chOff x="4165600" y="1320800"/>
                <a:chExt cx="4223657" cy="4165600"/>
              </a:xfrm>
            </p:grpSpPr>
            <p:sp>
              <p:nvSpPr>
                <p:cNvPr id="68" name="Donut 67"/>
                <p:cNvSpPr/>
                <p:nvPr/>
              </p:nvSpPr>
              <p:spPr>
                <a:xfrm>
                  <a:off x="4165600" y="1320800"/>
                  <a:ext cx="4223657" cy="4165600"/>
                </a:xfrm>
                <a:prstGeom prst="donut">
                  <a:avLst>
                    <a:gd name="adj" fmla="val 17822"/>
                  </a:avLst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4864"/>
                  <a:endParaRPr lang="en-US" sz="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591628" y="2717800"/>
                  <a:ext cx="1371600" cy="13716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4864"/>
                  <a:endParaRPr lang="en-US" sz="8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65" name="Rectangle 64"/>
              <p:cNvSpPr/>
              <p:nvPr/>
            </p:nvSpPr>
            <p:spPr>
              <a:xfrm>
                <a:off x="7286652" y="1927614"/>
                <a:ext cx="3251534" cy="3181207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13887084"/>
                  </a:avLst>
                </a:prstTxWarp>
                <a:spAutoFit/>
              </a:bodyPr>
              <a:lstStyle/>
              <a:p>
                <a:pPr algn="ctr" defTabSz="684864"/>
                <a:r>
                  <a:rPr lang="en-US" sz="150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Lucida Grande"/>
                    <a:cs typeface="Lucida Grande"/>
                  </a:rPr>
                  <a:t>What</a:t>
                </a:r>
                <a:endParaRPr lang="en-US" sz="15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583307" y="2977524"/>
                <a:ext cx="712347" cy="430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4864"/>
                <a:r>
                  <a:rPr lang="en-US" sz="150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Lucida Grande"/>
                    <a:cs typeface="Lucida Grande"/>
                  </a:rPr>
                  <a:t>Why</a:t>
                </a:r>
                <a:endParaRPr lang="en-US" sz="8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286651" y="2464254"/>
                <a:ext cx="3251534" cy="3181207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13887084"/>
                  </a:avLst>
                </a:prstTxWarp>
                <a:spAutoFit/>
              </a:bodyPr>
              <a:lstStyle/>
              <a:p>
                <a:pPr algn="ctr" defTabSz="684864"/>
                <a:r>
                  <a:rPr lang="en-US" sz="150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Lucida Grande"/>
                  </a:rPr>
                  <a:t>How</a:t>
                </a:r>
                <a:endParaRPr lang="en-US" sz="15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6573666" y="5680867"/>
              <a:ext cx="3692768" cy="697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864"/>
              <a:r>
                <a:rPr lang="en-US" sz="1400" dirty="0">
                  <a:ln>
                    <a:solidFill>
                      <a:srgbClr val="00A9FC"/>
                    </a:solidFill>
                  </a:ln>
                  <a:solidFill>
                    <a:srgbClr val="00A9FC"/>
                  </a:solidFill>
                  <a:latin typeface="Lucida Grande"/>
                </a:rPr>
                <a:t>UnFranchise Co.</a:t>
              </a:r>
            </a:p>
            <a:p>
              <a:pPr algn="ctr" defTabSz="684864"/>
              <a:r>
                <a:rPr lang="en-US" sz="1400" dirty="0">
                  <a:ln>
                    <a:solidFill>
                      <a:srgbClr val="00A9FC"/>
                    </a:solidFill>
                  </a:ln>
                  <a:solidFill>
                    <a:srgbClr val="00A9FC"/>
                  </a:solidFill>
                  <a:latin typeface="Lucida Grande"/>
                </a:rPr>
                <a:t>Your Golden Circle And WHY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28486" y="2353395"/>
            <a:ext cx="2821596" cy="3287295"/>
            <a:chOff x="1649972" y="1994474"/>
            <a:chExt cx="3763108" cy="4384202"/>
          </a:xfrm>
        </p:grpSpPr>
        <p:grpSp>
          <p:nvGrpSpPr>
            <p:cNvPr id="56" name="Group 55"/>
            <p:cNvGrpSpPr/>
            <p:nvPr/>
          </p:nvGrpSpPr>
          <p:grpSpPr>
            <a:xfrm>
              <a:off x="1905759" y="1994474"/>
              <a:ext cx="3251535" cy="4061295"/>
              <a:chOff x="7286651" y="1584166"/>
              <a:chExt cx="3251535" cy="40612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7286653" y="1584166"/>
                <a:ext cx="3251533" cy="3181207"/>
                <a:chOff x="4165600" y="1320800"/>
                <a:chExt cx="4223657" cy="4165600"/>
              </a:xfrm>
            </p:grpSpPr>
            <p:sp>
              <p:nvSpPr>
                <p:cNvPr id="61" name="Donut 60"/>
                <p:cNvSpPr/>
                <p:nvPr/>
              </p:nvSpPr>
              <p:spPr>
                <a:xfrm>
                  <a:off x="4165600" y="1320800"/>
                  <a:ext cx="4223657" cy="4165600"/>
                </a:xfrm>
                <a:prstGeom prst="donut">
                  <a:avLst>
                    <a:gd name="adj" fmla="val 17822"/>
                  </a:avLst>
                </a:prstGeom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4864"/>
                  <a:endParaRPr lang="en-US" sz="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5591628" y="2717800"/>
                  <a:ext cx="1371600" cy="1371600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4864"/>
                  <a:endParaRPr lang="en-US" sz="8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7286652" y="1927614"/>
                <a:ext cx="3251534" cy="3181207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13887084"/>
                  </a:avLst>
                </a:prstTxWarp>
                <a:spAutoFit/>
              </a:bodyPr>
              <a:lstStyle/>
              <a:p>
                <a:pPr algn="ctr" defTabSz="684864"/>
                <a:r>
                  <a:rPr lang="en-US" sz="1500" dirty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Grande"/>
                    <a:cs typeface="Lucida Grande"/>
                  </a:rPr>
                  <a:t>What</a:t>
                </a:r>
                <a:endParaRPr lang="en-US" sz="1500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583307" y="2977524"/>
                <a:ext cx="712347" cy="430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4864"/>
                <a:r>
                  <a:rPr lang="en-US" sz="1500" dirty="0">
                    <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Lucida Grande"/>
                    <a:cs typeface="Lucida Grande"/>
                  </a:rPr>
                  <a:t>Why</a:t>
                </a:r>
                <a:endParaRPr lang="en-US" sz="800" dirty="0">
                  <a:ln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286651" y="2464254"/>
                <a:ext cx="3251534" cy="3181207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13887084"/>
                  </a:avLst>
                </a:prstTxWarp>
                <a:spAutoFit/>
              </a:bodyPr>
              <a:lstStyle/>
              <a:p>
                <a:pPr algn="ctr" defTabSz="684864"/>
                <a:r>
                  <a:rPr lang="en-US" sz="150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Lucida Grande"/>
                  </a:rPr>
                  <a:t>How</a:t>
                </a:r>
                <a:endParaRPr lang="en-US" sz="15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1649972" y="5680868"/>
              <a:ext cx="3763108" cy="697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864"/>
              <a:r>
                <a:rPr lang="en-US" sz="1400" dirty="0">
                  <a:ln>
                    <a:solidFill>
                      <a:srgbClr val="FFBE00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Lucida Grande"/>
                </a:rPr>
                <a:t>UnFranchise Golden Circle </a:t>
              </a:r>
            </a:p>
            <a:p>
              <a:pPr algn="ctr" defTabSz="684864"/>
              <a:r>
                <a:rPr lang="en-US" sz="1400" dirty="0">
                  <a:ln>
                    <a:solidFill>
                      <a:srgbClr val="FFBE00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Lucida Grande"/>
                </a:rPr>
                <a:t>And WHY</a:t>
              </a:r>
            </a:p>
          </p:txBody>
        </p:sp>
      </p:grpSp>
      <p:sp>
        <p:nvSpPr>
          <p:cNvPr id="4" name="Left-Right Arrow 3"/>
          <p:cNvSpPr/>
          <p:nvPr/>
        </p:nvSpPr>
        <p:spPr>
          <a:xfrm>
            <a:off x="3416114" y="3205467"/>
            <a:ext cx="2311776" cy="681133"/>
          </a:xfrm>
          <a:prstGeom prst="left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80" rIns="68496" bIns="34280" rtlCol="0" anchor="ctr"/>
          <a:lstStyle/>
          <a:p>
            <a:pPr algn="ctr" defTabSz="684864"/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52944" y="1243806"/>
            <a:ext cx="351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2800" b="1" baseline="30000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WHY</a:t>
            </a:r>
            <a:endParaRPr lang="zh-TW" altLang="en-US" sz="28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69"/>
          <p:cNvSpPr txBox="1"/>
          <p:nvPr/>
        </p:nvSpPr>
        <p:spPr>
          <a:xfrm>
            <a:off x="4905266" y="1249456"/>
            <a:ext cx="3061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864"/>
            <a:r>
              <a:rPr lang="zh-TW" altLang="en-US" sz="2800" dirty="0">
                <a:ln>
                  <a:solidFill>
                    <a:srgbClr val="00A9FC"/>
                  </a:solidFill>
                </a:ln>
                <a:solidFill>
                  <a:srgbClr val="00A9F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美安公司的</a:t>
            </a:r>
            <a:r>
              <a:rPr lang="en-US" sz="2800" dirty="0">
                <a:ln>
                  <a:solidFill>
                    <a:srgbClr val="00A9FC"/>
                  </a:solidFill>
                </a:ln>
                <a:solidFill>
                  <a:srgbClr val="00A9F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20166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4600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5117952" y="1787577"/>
            <a:ext cx="3502820" cy="3471304"/>
            <a:chOff x="3393833" y="1560174"/>
            <a:chExt cx="3351165" cy="3312056"/>
          </a:xfrm>
        </p:grpSpPr>
        <p:sp>
          <p:nvSpPr>
            <p:cNvPr id="42" name="Oval 41"/>
            <p:cNvSpPr/>
            <p:nvPr/>
          </p:nvSpPr>
          <p:spPr>
            <a:xfrm>
              <a:off x="3393833" y="1560174"/>
              <a:ext cx="3351165" cy="331205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sunset" dir="t"/>
            </a:scene3d>
            <a:sp3d prstMaterial="dk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64"/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Donut 42"/>
            <p:cNvSpPr/>
            <p:nvPr/>
          </p:nvSpPr>
          <p:spPr>
            <a:xfrm>
              <a:off x="3393833" y="1560174"/>
              <a:ext cx="3351165" cy="3312056"/>
            </a:xfrm>
            <a:prstGeom prst="donut">
              <a:avLst>
                <a:gd name="adj" fmla="val 17822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/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 defTabSz="684864"/>
              <a:r>
                <a:rPr lang="en-US" sz="2099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Lucida Grande"/>
                </a:rPr>
                <a:t>                             Companies How</a:t>
              </a:r>
            </a:p>
            <a:p>
              <a:pPr algn="ctr" defTabSz="684864"/>
              <a:endParaRPr lang="en-US" sz="7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Lucida Grande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525283" y="2670924"/>
              <a:ext cx="1088265" cy="109055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64"/>
              <a:endParaRPr lang="en-US" sz="8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52082" y="2130388"/>
            <a:ext cx="3502820" cy="3471304"/>
            <a:chOff x="3393833" y="1560174"/>
            <a:chExt cx="3351165" cy="3312056"/>
          </a:xfrm>
          <a:effectLst>
            <a:outerShdw blurRad="342900" dist="38100" dir="18900000" sx="102000" sy="102000" algn="bl" rotWithShape="0">
              <a:prstClr val="black">
                <a:alpha val="40000"/>
              </a:prstClr>
            </a:outerShdw>
          </a:effectLst>
        </p:grpSpPr>
        <p:sp>
          <p:nvSpPr>
            <p:cNvPr id="2" name="Oval 1"/>
            <p:cNvSpPr/>
            <p:nvPr/>
          </p:nvSpPr>
          <p:spPr>
            <a:xfrm>
              <a:off x="3936242" y="2146531"/>
              <a:ext cx="2253733" cy="214701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 defTabSz="684864"/>
              <a:r>
                <a:rPr lang="en-US" sz="2099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Lucida Grande"/>
                </a:rPr>
                <a:t>                 Your What</a:t>
              </a:r>
            </a:p>
          </p:txBody>
        </p:sp>
        <p:sp>
          <p:nvSpPr>
            <p:cNvPr id="39" name="Donut 38"/>
            <p:cNvSpPr/>
            <p:nvPr/>
          </p:nvSpPr>
          <p:spPr>
            <a:xfrm>
              <a:off x="3393833" y="1560174"/>
              <a:ext cx="3351165" cy="3312056"/>
            </a:xfrm>
            <a:prstGeom prst="donut">
              <a:avLst>
                <a:gd name="adj" fmla="val 17822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 defTabSz="684864"/>
              <a:r>
                <a:rPr lang="en-US" sz="2099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Lucida Grande"/>
                </a:rPr>
                <a:t>                      Your How</a:t>
              </a:r>
            </a:p>
            <a:p>
              <a:pPr algn="ctr" defTabSz="684864"/>
              <a:endParaRPr lang="en-US" sz="7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Lucida Grande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525283" y="2670924"/>
              <a:ext cx="1088265" cy="109055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64"/>
              <a:r>
                <a:rPr lang="en-US" sz="15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Lucida Grande"/>
                </a:rPr>
                <a:t>Your Why</a:t>
              </a: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14057" y="584820"/>
            <a:ext cx="66084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你跟美安公司的</a:t>
            </a:r>
            <a:r>
              <a:rPr lang="en-US" altLang="zh-TW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WHY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合而為ㄧ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將會發生什麼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事情？</a:t>
            </a:r>
            <a:endParaRPr lang="zh-TW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2" y="3664486"/>
            <a:ext cx="4382996" cy="312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44" y="2744404"/>
            <a:ext cx="2188531" cy="4066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659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429" y="3127008"/>
            <a:ext cx="4221168" cy="267381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183374" y="777594"/>
            <a:ext cx="3160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團隊目標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183373" y="2027802"/>
            <a:ext cx="3160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個人目標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5" y="410528"/>
            <a:ext cx="3867324" cy="6011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588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45" y="4924711"/>
            <a:ext cx="8357616" cy="1681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333" y="445502"/>
            <a:ext cx="8758240" cy="42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95744" y="342662"/>
            <a:ext cx="7980219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/>
              <a:t>「任何團隊的員工，都必須學會在沒有鼓勵，沒有認可，沒有幫助，沒有理解，沒有寬容，沒有退路，只有壓力的情況下，一起和團隊獲得勝利。 </a:t>
            </a:r>
            <a:endParaRPr lang="en-US" altLang="zh-TW" sz="3200" b="1" dirty="0"/>
          </a:p>
          <a:p>
            <a:r>
              <a:rPr lang="zh-TW" altLang="en-US" sz="3200" b="1" dirty="0"/>
              <a:t> </a:t>
            </a:r>
            <a:endParaRPr lang="en-US" altLang="zh-TW" sz="3200" b="1" dirty="0"/>
          </a:p>
          <a:p>
            <a:r>
              <a:rPr lang="zh-TW" altLang="en-US" sz="3200" b="1" dirty="0"/>
              <a:t>成功，只有一個定義，就是對結果負責。</a:t>
            </a:r>
            <a:endParaRPr lang="en-US" altLang="zh-TW" sz="3200" b="1" dirty="0"/>
          </a:p>
          <a:p>
            <a:r>
              <a:rPr lang="zh-TW" altLang="en-US" sz="3200" b="1" dirty="0"/>
              <a:t>如果你靠別人的鼓勵才能發光，你最多算個燈泡。</a:t>
            </a:r>
            <a:endParaRPr lang="en-US" altLang="zh-TW" sz="3200" b="1" dirty="0"/>
          </a:p>
          <a:p>
            <a:endParaRPr lang="en-US" altLang="zh-TW" sz="3200" b="1" dirty="0"/>
          </a:p>
          <a:p>
            <a:r>
              <a:rPr lang="zh-TW" altLang="en-US" sz="3200" b="1" dirty="0">
                <a:solidFill>
                  <a:srgbClr val="FFFF00"/>
                </a:solidFill>
              </a:rPr>
              <a:t>我們必須成為發動機，去影響其他人發光，你自然就是核心！</a:t>
            </a:r>
            <a:r>
              <a:rPr lang="zh-TW" altLang="en-US" sz="3200" b="1" dirty="0"/>
              <a:t>」</a:t>
            </a:r>
            <a:endParaRPr lang="en-US" altLang="zh-TW" sz="3200" b="1" dirty="0"/>
          </a:p>
          <a:p>
            <a:pPr algn="r">
              <a:spcBef>
                <a:spcPts val="1800"/>
              </a:spcBef>
            </a:pPr>
            <a:r>
              <a:rPr lang="en-US" altLang="zh-TW" sz="3200" b="1" dirty="0" smtClean="0"/>
              <a:t>—— </a:t>
            </a:r>
            <a:r>
              <a:rPr lang="zh-TW" altLang="en-US" sz="3200" b="1" dirty="0"/>
              <a:t>馬雲</a:t>
            </a:r>
          </a:p>
        </p:txBody>
      </p:sp>
    </p:spTree>
    <p:extLst>
      <p:ext uri="{BB962C8B-B14F-4D97-AF65-F5344CB8AC3E}">
        <p14:creationId xmlns:p14="http://schemas.microsoft.com/office/powerpoint/2010/main" val="318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/>
          </p:nvPr>
        </p:nvGraphicFramePr>
        <p:xfrm>
          <a:off x="396" y="1440005"/>
          <a:ext cx="9144000" cy="492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-1" y="480280"/>
            <a:ext cx="9144001" cy="1704277"/>
          </a:xfrm>
          <a:prstGeom prst="rect">
            <a:avLst/>
          </a:prstGeom>
          <a:noFill/>
        </p:spPr>
        <p:txBody>
          <a:bodyPr wrap="square" lIns="91278" tIns="45639" rIns="91278" bIns="45639" rtlCol="0">
            <a:spAutoFit/>
          </a:bodyPr>
          <a:lstStyle/>
          <a:p>
            <a:pPr algn="ctr" defTabSz="410037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4781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 charset="0"/>
              </a:rPr>
              <a:t>S</a:t>
            </a:r>
            <a:r>
              <a:rPr lang="en-US" altLang="zh-TW" sz="4781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 charset="0"/>
              </a:rPr>
              <a:t>HOP.COM</a:t>
            </a:r>
            <a:r>
              <a:rPr lang="zh-TW" altLang="en-US" sz="4781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 charset="0"/>
              </a:rPr>
              <a:t>完美呈現了四贏概念</a:t>
            </a:r>
            <a:endParaRPr lang="en-US" altLang="zh-TW" sz="4781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Helvetica Neue Light" charset="0"/>
            </a:endParaRPr>
          </a:p>
          <a:p>
            <a:pPr algn="ctr" defTabSz="410037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5695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 charset="0"/>
              </a:rPr>
              <a:t>加速創造新經濟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676486" y="5900860"/>
            <a:ext cx="3791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五贏</a:t>
            </a:r>
            <a:r>
              <a:rPr lang="en-US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288199" y="2951016"/>
            <a:ext cx="48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cap="all" baseline="30000" dirty="0">
                <a:ln>
                  <a:solidFill>
                    <a:srgbClr val="443988"/>
                  </a:solidFill>
                </a:ln>
                <a:solidFill>
                  <a:srgbClr val="FFFF00"/>
                </a:solidFill>
                <a:latin typeface="微軟正黑體"/>
              </a:rPr>
              <a:t>®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387290491"/>
              </p:ext>
            </p:extLst>
          </p:nvPr>
        </p:nvGraphicFramePr>
        <p:xfrm>
          <a:off x="841173" y="-1862983"/>
          <a:ext cx="11870422" cy="8127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7431197" y="1251245"/>
            <a:ext cx="48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cap="all" baseline="30000" dirty="0">
                <a:ln>
                  <a:solidFill>
                    <a:srgbClr val="443988"/>
                  </a:solidFill>
                </a:ln>
                <a:solidFill>
                  <a:srgbClr val="FFFF00"/>
                </a:solidFill>
                <a:latin typeface="微軟正黑體"/>
              </a:rPr>
              <a:t>®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3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85989" y="1461339"/>
            <a:ext cx="669725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十年磨一劍，霜刃未曾試。</a:t>
            </a:r>
            <a:b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今日把示君，誰有不平</a:t>
            </a:r>
            <a:r>
              <a:rPr lang="zh-TW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事？ </a:t>
            </a:r>
            <a:endParaRPr lang="zh-TW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59057" y="4530013"/>
            <a:ext cx="2962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唐・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賈島</a:t>
            </a:r>
            <a:r>
              <a:rPr lang="en-US" altLang="ja-JP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劍</a:t>
            </a:r>
            <a:r>
              <a:rPr lang="ja-JP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</a:t>
            </a:r>
            <a:r>
              <a:rPr lang="en-US" altLang="ja-JP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詩</a:t>
            </a:r>
          </a:p>
        </p:txBody>
      </p:sp>
    </p:spTree>
    <p:extLst>
      <p:ext uri="{BB962C8B-B14F-4D97-AF65-F5344CB8AC3E}">
        <p14:creationId xmlns:p14="http://schemas.microsoft.com/office/powerpoint/2010/main" val="32958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95000"/>
                <a:alpha val="12000"/>
              </a:schemeClr>
            </a:gs>
            <a:gs pos="100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螢幕快照 2017-03-06 下午12.12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" y="0"/>
            <a:ext cx="9141619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642" y="4766617"/>
            <a:ext cx="3066856" cy="830993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-</a:t>
            </a:r>
            <a:r>
              <a:rPr kumimoji="0" lang="en-US" sz="4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JR</a:t>
            </a:r>
            <a:r>
              <a:rPr kumimoji="0" lang="en-US" altLang="zh-CN" sz="4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·</a:t>
            </a:r>
            <a:r>
              <a:rPr kumimoji="0" lang="zh-CN" altLang="en-US" sz="4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萊丁格</a:t>
            </a:r>
            <a:endParaRPr kumimoji="0" lang="en-US" sz="4800" b="0" i="0" u="none" strike="noStrike" kern="1200" cap="all" spc="0" normalizeH="0" baseline="0" noProof="0" dirty="0">
              <a:ln>
                <a:solidFill>
                  <a:srgbClr val="443988"/>
                </a:solidFill>
              </a:ln>
              <a:solidFill>
                <a:srgbClr val="443988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769" y="1515053"/>
            <a:ext cx="3374667" cy="3077762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以身作則</a:t>
            </a:r>
            <a:endParaRPr kumimoji="0" lang="en-US" altLang="zh-TW" sz="5400" b="0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我們必須成功</a:t>
            </a:r>
            <a:r>
              <a:rPr kumimoji="0" lang="zh-CN" altLang="en-US" sz="3600" b="0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</a:t>
            </a:r>
            <a:r>
              <a:rPr kumimoji="0" lang="zh-TW" altLang="en-US" sz="3600" b="0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其他人才能實現他們的夢想！</a:t>
            </a:r>
            <a:endParaRPr kumimoji="0" lang="en-US" sz="3600" b="0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B25D9-5D00-1F48-B4AA-21062FC88FF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4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7" y="365137"/>
            <a:ext cx="83947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2" name="TextBox 7"/>
          <p:cNvSpPr txBox="1">
            <a:spLocks noChangeArrowheads="1"/>
          </p:cNvSpPr>
          <p:nvPr/>
        </p:nvSpPr>
        <p:spPr bwMode="auto">
          <a:xfrm>
            <a:off x="1158875" y="6072188"/>
            <a:ext cx="26003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en-US" altLang="zh-TW" sz="28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45</a:t>
            </a:r>
            <a:r>
              <a:rPr lang="zh-TW" altLang="en-US" sz="28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年計畫</a:t>
            </a:r>
          </a:p>
        </p:txBody>
      </p:sp>
      <p:sp>
        <p:nvSpPr>
          <p:cNvPr id="112643" name="TextBox 5"/>
          <p:cNvSpPr txBox="1">
            <a:spLocks noChangeArrowheads="1"/>
          </p:cNvSpPr>
          <p:nvPr/>
        </p:nvSpPr>
        <p:spPr bwMode="auto">
          <a:xfrm>
            <a:off x="4854581" y="6065838"/>
            <a:ext cx="31845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en-US" altLang="zh-TW" sz="28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2</a:t>
            </a:r>
            <a:r>
              <a:rPr lang="zh-TW" altLang="en-US" sz="28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到</a:t>
            </a:r>
            <a:r>
              <a:rPr lang="en-US" altLang="zh-TW" sz="28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3</a:t>
            </a:r>
            <a:r>
              <a:rPr lang="zh-TW" altLang="en-US" sz="2800" b="1" dirty="0">
                <a:solidFill>
                  <a:srgbClr val="0425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儷黑 Pro"/>
              </a:rPr>
              <a:t>年計畫 </a:t>
            </a:r>
          </a:p>
        </p:txBody>
      </p:sp>
      <p:pic>
        <p:nvPicPr>
          <p:cNvPr id="112644" name="Picture 25" descr="Working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131" y="2012955"/>
            <a:ext cx="316547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25" y="1079500"/>
            <a:ext cx="3238500" cy="49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471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ebintravel.com/wp-content/uploads/2015/05/iStock_000036210854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1860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59300" y="2683782"/>
            <a:ext cx="4584707" cy="1684129"/>
            <a:chOff x="526646" y="2038350"/>
            <a:chExt cx="3897717" cy="1684129"/>
          </a:xfrm>
        </p:grpSpPr>
        <p:sp>
          <p:nvSpPr>
            <p:cNvPr id="4" name="TextBox 3"/>
            <p:cNvSpPr txBox="1"/>
            <p:nvPr/>
          </p:nvSpPr>
          <p:spPr>
            <a:xfrm>
              <a:off x="919163" y="2038350"/>
              <a:ext cx="3505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8790">
                <a:defRPr/>
              </a:pPr>
              <a:r>
                <a:rPr lang="en-US" sz="5400" b="1" cap="all" spc="-300" dirty="0">
                  <a:solidFill>
                    <a:srgbClr val="222A35"/>
                  </a:solidFill>
                  <a:latin typeface="Raleway" panose="020B0503030101060003" pitchFamily="34" charset="0"/>
                </a:rPr>
                <a:t>The  sky’s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6646" y="2706816"/>
              <a:ext cx="3890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8790">
                <a:defRPr/>
              </a:pPr>
              <a:r>
                <a:rPr lang="en-US" sz="6000" b="1" cap="all" spc="-150" dirty="0">
                  <a:solidFill>
                    <a:srgbClr val="222A35"/>
                  </a:solidFill>
                  <a:latin typeface="Lato Black" panose="020F0A02020204030203" pitchFamily="34" charset="0"/>
                </a:rPr>
                <a:t>The limit!</a:t>
              </a: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400984" y="4142495"/>
            <a:ext cx="3939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5400" b="1" dirty="0" smtClean="0">
                <a:solidFill>
                  <a:srgbClr val="222A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天空無極限</a:t>
            </a:r>
            <a:endParaRPr lang="zh-TW" altLang="en-US" sz="5400" b="1" dirty="0">
              <a:solidFill>
                <a:srgbClr val="222A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87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2" y="148913"/>
            <a:ext cx="9149242" cy="65874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148917"/>
            <a:ext cx="2897351" cy="289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/>
          <p:cNvSpPr txBox="1"/>
          <p:nvPr/>
        </p:nvSpPr>
        <p:spPr>
          <a:xfrm>
            <a:off x="327170" y="1243637"/>
            <a:ext cx="265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火力全開</a:t>
            </a:r>
          </a:p>
        </p:txBody>
      </p:sp>
    </p:spTree>
    <p:extLst>
      <p:ext uri="{BB962C8B-B14F-4D97-AF65-F5344CB8AC3E}">
        <p14:creationId xmlns:p14="http://schemas.microsoft.com/office/powerpoint/2010/main" val="37604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19936" y="2433517"/>
            <a:ext cx="6290983" cy="3429000"/>
            <a:chOff x="1893239" y="2101689"/>
            <a:chExt cx="8387977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893"/>
            <a:ext cx="9141714" cy="5142214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4572000" y="3065192"/>
            <a:ext cx="0" cy="245048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1714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1714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1714" cy="5143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1714" cy="5143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1714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1714" cy="5143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1714" cy="5143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1714" cy="5143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4"/>
            <a:ext cx="9141714" cy="514349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52749" y="2271397"/>
            <a:ext cx="599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5000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49819" y="2271397"/>
            <a:ext cx="599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5000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36337" y="2697978"/>
            <a:ext cx="59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zh-TW" altLang="en-US" sz="12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1200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41567" y="1960180"/>
            <a:ext cx="3040742" cy="1144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79"/>
            <a:r>
              <a:rPr lang="en-US" altLang="zh-TW" sz="1500" b="1" dirty="0">
                <a:solidFill>
                  <a:srgbClr val="FFFFFF"/>
                </a:solidFill>
                <a:latin typeface="Calibri"/>
                <a:ea typeface="新細明體" panose="02020500000000000000" pitchFamily="18" charset="-120"/>
              </a:rPr>
              <a:t>  </a:t>
            </a:r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5000 / 5000 = NT$19,000</a:t>
            </a:r>
          </a:p>
          <a:p>
            <a:pPr algn="ctr" defTabSz="685579"/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3600 / 3600 = NT$9,500</a:t>
            </a:r>
          </a:p>
          <a:p>
            <a:pPr algn="ctr" defTabSz="685579"/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2400 / 2400 = NT$9,500</a:t>
            </a:r>
          </a:p>
          <a:p>
            <a:pPr algn="ctr" defTabSz="685579"/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1200 / 1200 = NT$9,500</a:t>
            </a:r>
          </a:p>
          <a:p>
            <a:pPr algn="ctr" defTabSz="685579"/>
            <a:r>
              <a:rPr lang="zh-TW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	            NT$47,500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3560" y="1955005"/>
            <a:ext cx="3035715" cy="11492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79"/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5000 / 5000 = NT$19,000</a:t>
            </a:r>
          </a:p>
          <a:p>
            <a:pPr algn="ctr" defTabSz="685579"/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3600 / 3600 = NT$9,500</a:t>
            </a:r>
          </a:p>
          <a:p>
            <a:pPr algn="ctr" defTabSz="685579"/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2400 / 2400 = NT$9,500</a:t>
            </a:r>
          </a:p>
          <a:p>
            <a:pPr algn="ctr" defTabSz="685579"/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1200 / 1200 = NT$9,500</a:t>
            </a:r>
          </a:p>
          <a:p>
            <a:pPr algn="ctr" defTabSz="685579"/>
            <a:r>
              <a:rPr lang="zh-TW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	          </a:t>
            </a:r>
            <a:r>
              <a:rPr lang="zh-TW" alt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NT$47,500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14352" y="2847743"/>
            <a:ext cx="219767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17670" y="2847743"/>
            <a:ext cx="22288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60170" y="2697978"/>
            <a:ext cx="1237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1200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" y="1632935"/>
            <a:ext cx="9144002" cy="346247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>
              <a:lnSpc>
                <a:spcPct val="90000"/>
              </a:lnSpc>
            </a:pPr>
            <a:r>
              <a:rPr lang="en-US" altLang="zh-TW" sz="20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BV</a:t>
            </a:r>
            <a:r>
              <a:rPr lang="zh-TW" alt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</a:t>
            </a:r>
            <a:r>
              <a:rPr lang="en-US" altLang="zh-TW" sz="20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IBV</a:t>
            </a:r>
            <a:r>
              <a:rPr lang="zh-TW" alt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每日追蹤 ，佣金每週計算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38008" y="2553402"/>
            <a:ext cx="599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2400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49677" y="2553402"/>
            <a:ext cx="599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2400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43912" y="2410051"/>
            <a:ext cx="599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3600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0542" y="1035736"/>
            <a:ext cx="8831766" cy="540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79"/>
            <a:endParaRPr lang="en-US" sz="1425" dirty="0">
              <a:solidFill>
                <a:srgbClr val="93BF3E"/>
              </a:solidFill>
              <a:latin typeface="Helvetica Regular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51237" y="2415832"/>
            <a:ext cx="599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3600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6223" y="2351526"/>
            <a:ext cx="66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79"/>
            <a:r>
              <a:rPr lang="en-US" altLang="zh-TW" sz="2400" b="1" dirty="0">
                <a:solidFill>
                  <a:srgbClr val="DC4E00"/>
                </a:solidFill>
                <a:latin typeface="Calibri"/>
                <a:ea typeface="新細明體" panose="02020500000000000000" pitchFamily="18" charset="-120"/>
              </a:rPr>
              <a:t>BV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40218" y="2351526"/>
            <a:ext cx="66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79"/>
            <a:r>
              <a:rPr lang="en-US" altLang="zh-TW" sz="2400" b="1" dirty="0">
                <a:solidFill>
                  <a:srgbClr val="93BF3E"/>
                </a:solidFill>
                <a:latin typeface="Calibri"/>
                <a:ea typeface="新細明體" panose="02020500000000000000" pitchFamily="18" charset="-120"/>
              </a:rPr>
              <a:t>IBV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994510"/>
            <a:ext cx="9144000" cy="623246"/>
          </a:xfrm>
          <a:prstGeom prst="rect">
            <a:avLst/>
          </a:prstGeom>
          <a:noFill/>
        </p:spPr>
        <p:txBody>
          <a:bodyPr wrap="square" lIns="68561" tIns="34289" rIns="68561" bIns="34289" anchor="ctr">
            <a:spAutoFit/>
          </a:bodyPr>
          <a:lstStyle/>
          <a:p>
            <a:pPr algn="ctr" defTabSz="685579">
              <a:tabLst>
                <a:tab pos="85699" algn="l"/>
              </a:tabLst>
            </a:pPr>
            <a:r>
              <a:rPr lang="zh-TW" altLang="en-US" sz="36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如何賺取佣金</a:t>
            </a:r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0" y="5547528"/>
            <a:ext cx="9144000" cy="36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1" tIns="34289" rIns="68561" bIns="34289" anchor="ctr">
            <a:spAutoFit/>
          </a:bodyPr>
          <a:lstStyle/>
          <a:p>
            <a:pPr algn="ctr" defTabSz="431006">
              <a:lnSpc>
                <a:spcPct val="90000"/>
              </a:lnSpc>
              <a:tabLst>
                <a:tab pos="431006" algn="l"/>
              </a:tabLst>
            </a:pPr>
            <a:r>
              <a:rPr lang="zh-TW" altLang="en-US" sz="2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每個商業發展中心每週最高可賺</a:t>
            </a:r>
            <a:r>
              <a:rPr lang="en-US" altLang="zh-TW" sz="21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NT$95,000</a:t>
            </a:r>
          </a:p>
        </p:txBody>
      </p:sp>
    </p:spTree>
    <p:extLst>
      <p:ext uri="{BB962C8B-B14F-4D97-AF65-F5344CB8AC3E}">
        <p14:creationId xmlns:p14="http://schemas.microsoft.com/office/powerpoint/2010/main" val="27282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223"/>
            <a:ext cx="9144000" cy="513932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2488" y="-58723"/>
            <a:ext cx="7924800" cy="1143000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聚焦</a:t>
            </a:r>
          </a:p>
        </p:txBody>
      </p:sp>
    </p:spTree>
    <p:extLst>
      <p:ext uri="{BB962C8B-B14F-4D97-AF65-F5344CB8AC3E}">
        <p14:creationId xmlns:p14="http://schemas.microsoft.com/office/powerpoint/2010/main" val="9143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850" name="Text Box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485900" y="547337"/>
            <a:ext cx="6172200" cy="1111250"/>
          </a:xfrm>
          <a:effectLst>
            <a:outerShdw algn="ctr" rotWithShape="0">
              <a:schemeClr val="tx2">
                <a:alpha val="75000"/>
              </a:schemeClr>
            </a:outerShdw>
          </a:effectLst>
        </p:spPr>
        <p:txBody>
          <a:bodyPr vert="horz" wrap="square" lIns="67866" tIns="33338" rIns="67866" bIns="3333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目標設定</a:t>
            </a:r>
            <a:r>
              <a:rPr lang="en-US" altLang="zh-TW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事業計劃 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 5 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1657350" y="5543550"/>
            <a:ext cx="1428750" cy="3429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sz="105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3486150" y="5543550"/>
            <a:ext cx="2171700" cy="3429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sz="1050">
              <a:solidFill>
                <a:srgbClr val="FFFFFF"/>
              </a:solidFill>
            </a:endParaRPr>
          </a:p>
        </p:txBody>
      </p:sp>
      <p:sp>
        <p:nvSpPr>
          <p:cNvPr id="59399" name="Text Box 4"/>
          <p:cNvSpPr txBox="1">
            <a:spLocks noChangeArrowheads="1"/>
          </p:cNvSpPr>
          <p:nvPr/>
        </p:nvSpPr>
        <p:spPr bwMode="auto">
          <a:xfrm>
            <a:off x="431594" y="2267076"/>
            <a:ext cx="779801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</a:pPr>
            <a:r>
              <a:rPr lang="zh-CN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達到何種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</a:pP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何時達成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</a:pP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代價為何或困難何在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</a:pP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詳細的成功</a:t>
            </a:r>
            <a:r>
              <a:rPr lang="zh-CN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計劃</a:t>
            </a:r>
            <a:endParaRPr lang="zh-TW" altLang="en-US" sz="3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</a:pP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寫在紙上（步驟 </a:t>
            </a:r>
            <a:r>
              <a:rPr lang="en-US" altLang="zh-TW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1~4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），每天讀兩遍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352805" y="2270808"/>
            <a:ext cx="562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$47,500</a:t>
            </a:r>
            <a:r>
              <a:rPr lang="en-US" altLang="zh-TW" sz="2800" b="1" dirty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月   </a:t>
            </a:r>
            <a:r>
              <a:rPr lang="en-US" altLang="zh-TW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$237,500</a:t>
            </a:r>
            <a:r>
              <a:rPr lang="en-US" altLang="zh-TW" sz="2800" b="1" dirty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顧問經理級</a:t>
            </a:r>
            <a:endParaRPr lang="en-US" altLang="zh-TW" sz="2800" b="1" dirty="0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706136" y="218360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sz="135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430730" y="3034704"/>
            <a:ext cx="243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2~3</a:t>
            </a:r>
            <a:r>
              <a:rPr lang="zh-TW" alt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年內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612518" y="375360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  時間  金錢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976255" y="4480341"/>
            <a:ext cx="435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MUFO 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購物年金</a:t>
            </a:r>
            <a:r>
              <a:rPr lang="en-US" altLang="zh-TW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(SABP)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52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07" y="991474"/>
            <a:ext cx="5148943" cy="514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4770" y="3207547"/>
            <a:ext cx="5143499" cy="4429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929" y="1044170"/>
            <a:ext cx="3356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zh-TW" altLang="en-US" sz="3600" b="1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將目標轉化為</a:t>
            </a:r>
            <a:endParaRPr lang="en-US" altLang="zh-TW" sz="3600" b="1" cap="all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685800"/>
            <a:r>
              <a:rPr lang="zh-TW" altLang="en-US" sz="3600" b="1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行動計畫</a:t>
            </a:r>
            <a:endParaRPr lang="en-US" sz="3600" b="1" cap="all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5990" y="2438469"/>
            <a:ext cx="3174498" cy="1773313"/>
          </a:xfrm>
          <a:prstGeom prst="roundRect">
            <a:avLst>
              <a:gd name="adj" fmla="val 686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685800"/>
            <a:r>
              <a:rPr lang="zh-TW" altLang="en-US" sz="2200" b="1" dirty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若要在</a:t>
            </a:r>
            <a:r>
              <a:rPr lang="en-US" altLang="zh-TW" sz="2200" b="1" dirty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2-3</a:t>
            </a:r>
            <a:r>
              <a:rPr lang="zh-TW" altLang="en-US" sz="2200" b="1" dirty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年計劃中每年賺取</a:t>
            </a:r>
            <a:r>
              <a:rPr lang="en-US" altLang="zh-TW" sz="2200" b="1" dirty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NT$2,470,000</a:t>
            </a:r>
            <a:r>
              <a:rPr lang="zh-TW" altLang="en-US" sz="2200" b="1" dirty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元至 </a:t>
            </a:r>
            <a:r>
              <a:rPr lang="en-US" altLang="zh-TW" sz="2200" b="1" dirty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NT$3,458,000</a:t>
            </a:r>
            <a:r>
              <a:rPr lang="zh-TW" altLang="en-US" sz="2200" b="1" dirty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元，需要</a:t>
            </a:r>
            <a:r>
              <a:rPr lang="zh-TW" altLang="en-US" sz="2200" b="1" dirty="0" smtClean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有</a:t>
            </a:r>
            <a:r>
              <a:rPr lang="zh-TW" altLang="en-US" sz="2200" b="1" dirty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左右</a:t>
            </a:r>
            <a:r>
              <a:rPr lang="zh-TW" altLang="en-US" sz="2200" b="1" dirty="0" smtClean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兩側組織</a:t>
            </a:r>
            <a:endParaRPr lang="en-US" altLang="zh-TW" sz="2200" b="1" dirty="0" smtClean="0">
              <a:ln w="3175">
                <a:noFill/>
              </a:ln>
              <a:solidFill>
                <a:srgbClr val="FFFF99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lvl="1" algn="ctr" defTabSz="685800"/>
            <a:r>
              <a:rPr lang="zh-TW" altLang="en-US" sz="2200" b="1" dirty="0" smtClean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每週</a:t>
            </a:r>
            <a:r>
              <a:rPr lang="zh-TW" altLang="en-US" sz="2200" b="1" dirty="0">
                <a:ln w="3175">
                  <a:noFill/>
                </a:ln>
                <a:solidFill>
                  <a:srgbClr val="FFFF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達到合格標準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5990" y="4434751"/>
            <a:ext cx="3174498" cy="1028700"/>
          </a:xfrm>
          <a:prstGeom prst="roundRect">
            <a:avLst>
              <a:gd name="adj" fmla="val 686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685800"/>
            <a:r>
              <a:rPr lang="zh-TW" altLang="en-US" sz="2200" b="1" dirty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左右</a:t>
            </a:r>
            <a:r>
              <a:rPr lang="zh-TW" altLang="en-US" sz="2200" b="1" dirty="0" smtClean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兩側組織</a:t>
            </a:r>
            <a:r>
              <a:rPr lang="zh-TW" altLang="en-US" sz="2200" b="1" dirty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獨立</a:t>
            </a:r>
            <a:r>
              <a:rPr lang="zh-TW" altLang="en-US" sz="2200" b="1" dirty="0" smtClean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發展</a:t>
            </a:r>
            <a:endParaRPr lang="en-US" altLang="zh-TW" sz="2200" b="1" dirty="0">
              <a:ln w="3175">
                <a:noFill/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lvl="1" algn="ctr" defTabSz="685800"/>
            <a:r>
              <a:rPr lang="zh-TW" altLang="en-US" sz="2200" b="1" dirty="0" smtClean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並</a:t>
            </a:r>
            <a:r>
              <a:rPr lang="zh-TW" altLang="en-US" sz="2200" b="1" dirty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各產生</a:t>
            </a:r>
            <a:r>
              <a:rPr lang="en-US" altLang="zh-TW" sz="2200" b="1" dirty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sz="2200" b="1" dirty="0">
                <a:ln w="3175">
                  <a:noFill/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位領導者</a:t>
            </a:r>
          </a:p>
        </p:txBody>
      </p:sp>
    </p:spTree>
    <p:extLst>
      <p:ext uri="{BB962C8B-B14F-4D97-AF65-F5344CB8AC3E}">
        <p14:creationId xmlns:p14="http://schemas.microsoft.com/office/powerpoint/2010/main" val="34042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0" name="Date Placeholder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b="0" u="none">
              <a:solidFill>
                <a:schemeClr val="tx1"/>
              </a:solidFill>
            </a:endParaRPr>
          </a:p>
        </p:txBody>
      </p:sp>
      <p:sp>
        <p:nvSpPr>
          <p:cNvPr id="6847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8870" y="374072"/>
            <a:ext cx="7772400" cy="886687"/>
          </a:xfrm>
        </p:spPr>
        <p:txBody>
          <a:bodyPr/>
          <a:lstStyle/>
          <a:p>
            <a:pPr algn="ctr">
              <a:defRPr/>
            </a:pPr>
            <a:r>
              <a:rPr lang="en-US" altLang="en-US" sz="4400" b="1" kern="0" cap="none" spc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</a:rPr>
              <a:t>3-1-2</a:t>
            </a:r>
            <a:r>
              <a:rPr lang="zh-CN" altLang="en-US" sz="4400" b="1" kern="0" cap="none" spc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模式</a:t>
            </a:r>
            <a:endParaRPr lang="en-US" alt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47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8762" y="1544780"/>
            <a:ext cx="8104909" cy="4724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每天與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1-3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人談話</a:t>
            </a:r>
            <a:endParaRPr lang="en-US" alt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每週至少有</a:t>
            </a:r>
            <a:r>
              <a:rPr lang="en-US" altLang="zh-CN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位新人選（向其介紹產品或事業）</a:t>
            </a:r>
            <a:endParaRPr lang="en-US" alt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3000"/>
              </a:spcBef>
              <a:defRPr/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每週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至少向</a:t>
            </a:r>
            <a:r>
              <a:rPr lang="en-US" altLang="zh-CN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位新人選展示計劃</a:t>
            </a:r>
            <a:endParaRPr lang="en-US" alt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每月向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位新人選展示計劃</a:t>
            </a:r>
            <a:endParaRPr lang="en-US" alt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每月至少推薦</a:t>
            </a:r>
            <a:r>
              <a:rPr lang="en-US" altLang="zh-CN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位新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獨立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2800" b="1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/>
                <a:ea typeface="微軟正黑體"/>
              </a:rPr>
              <a:t>®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endParaRPr lang="en-US" alt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3000"/>
              </a:spcBef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你的名單中增加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CN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個可能人選的名字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475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7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7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4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4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4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3&quot;/&gt;&lt;/TableIndex&gt;&lt;/ShapeTextInfo&gt;"/>
  <p:tag name="PRESENTER_SHAPEINFO" val="&lt;ThreeDShapeInfo&gt;&lt;uuid val=&quot;{F9AB990F-6E88-4EE4-8877-3E4B517B73B5}&quot;/&gt;&lt;isInvalidForFieldText val=&quot;0&quot;/&gt;&lt;Image&gt;&lt;filename val=&quot;C:\Users\video\AppData\Local\Temp\PR\data\asimages\{F9AB990F-6E88-4EE4-8877-3E4B517B73B5}_29.png&quot;/&gt;&lt;left val=&quot;432&quot;/&gt;&lt;top val=&quot;76&quot;/&gt;&lt;width val=&quot;283&quot;/&gt;&lt;height val=&quot;70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3&quot;/&gt;&lt;/TableIndex&gt;&lt;/ShapeTextInfo&gt;"/>
  <p:tag name="PRESENTER_SHAPEINFO" val="&lt;ThreeDShapeInfo&gt;&lt;uuid val=&quot;{F9AB990F-6E88-4EE4-8877-3E4B517B73B5}&quot;/&gt;&lt;isInvalidForFieldText val=&quot;0&quot;/&gt;&lt;Image&gt;&lt;filename val=&quot;C:\Users\video\AppData\Local\Temp\PR\data\asimages\{F9AB990F-6E88-4EE4-8877-3E4B517B73B5}_29.png&quot;/&gt;&lt;left val=&quot;432&quot;/&gt;&lt;top val=&quot;76&quot;/&gt;&lt;width val=&quot;283&quot;/&gt;&lt;height val=&quot;7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heme/theme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0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7_Custom Design">
  <a:themeElements>
    <a:clrScheme name="i9">
      <a:dk1>
        <a:srgbClr val="FFFFFF"/>
      </a:dk1>
      <a:lt1>
        <a:srgbClr val="2B2B2D"/>
      </a:lt1>
      <a:dk2>
        <a:srgbClr val="6651A1"/>
      </a:dk2>
      <a:lt2>
        <a:srgbClr val="5E5CA2"/>
      </a:lt2>
      <a:accent1>
        <a:srgbClr val="00A09D"/>
      </a:accent1>
      <a:accent2>
        <a:srgbClr val="0099A5"/>
      </a:accent2>
      <a:accent3>
        <a:srgbClr val="1891AB"/>
      </a:accent3>
      <a:accent4>
        <a:srgbClr val="2C85AE"/>
      </a:accent4>
      <a:accent5>
        <a:srgbClr val="4276AA"/>
      </a:accent5>
      <a:accent6>
        <a:srgbClr val="5268A5"/>
      </a:accent6>
      <a:hlink>
        <a:srgbClr val="7030A0"/>
      </a:hlink>
      <a:folHlink>
        <a:srgbClr val="00B0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resentermedia.com - laptop connection - static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3_Analysis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nalysis" id="{693DAEE8-2515-47C0-BCD2-555228D819F2}" vid="{E7CC3CC3-AD30-4A78-98F6-8F6C8C41B1F7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72000"/>
          </a:schemeClr>
        </a:solidFill>
        <a:ln>
          <a:noFill/>
        </a:ln>
      </a:spPr>
      <a:bodyPr rtlCol="0" anchor="ctr"/>
      <a:lstStyle>
        <a:defPPr algn="ctr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24_Office Theme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5400</TotalTime>
  <Words>1209</Words>
  <Application>Microsoft Office PowerPoint</Application>
  <PresentationFormat>如螢幕大小 (4:3)</PresentationFormat>
  <Paragraphs>275</Paragraphs>
  <Slides>30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13</vt:i4>
      </vt:variant>
      <vt:variant>
        <vt:lpstr>投影片標題</vt:lpstr>
      </vt:variant>
      <vt:variant>
        <vt:i4>30</vt:i4>
      </vt:variant>
    </vt:vector>
  </HeadingPairs>
  <TitlesOfParts>
    <vt:vector size="43" baseType="lpstr">
      <vt:lpstr>17_Office Theme</vt:lpstr>
      <vt:lpstr>地平線</vt:lpstr>
      <vt:lpstr>5_NewUBP_Template20120514_Final</vt:lpstr>
      <vt:lpstr>3_NewUBP_Template20120514_Final</vt:lpstr>
      <vt:lpstr>2_Presentermedia.com - laptop connection - static</vt:lpstr>
      <vt:lpstr>23_Analysis</vt:lpstr>
      <vt:lpstr>Office 佈景主題</vt:lpstr>
      <vt:lpstr>124_Office Theme</vt:lpstr>
      <vt:lpstr>39_Office Theme</vt:lpstr>
      <vt:lpstr>30_Office Theme</vt:lpstr>
      <vt:lpstr>77_Custom Design</vt:lpstr>
      <vt:lpstr>4_Office Theme</vt:lpstr>
      <vt:lpstr>5_Office Theme</vt:lpstr>
      <vt:lpstr>PowerPoint 簡報</vt:lpstr>
      <vt:lpstr>PowerPoint 簡報</vt:lpstr>
      <vt:lpstr>PowerPoint 簡報</vt:lpstr>
      <vt:lpstr>PowerPoint 簡報</vt:lpstr>
      <vt:lpstr>PowerPoint 簡報</vt:lpstr>
      <vt:lpstr>聚焦</vt:lpstr>
      <vt:lpstr>目標設定  (事業計劃 – 5 步驟)</vt:lpstr>
      <vt:lpstr>PowerPoint 簡報</vt:lpstr>
      <vt:lpstr>3-1-2模式</vt:lpstr>
      <vt:lpstr>PowerPoint 簡報</vt:lpstr>
      <vt:lpstr>PowerPoint 簡報</vt:lpstr>
      <vt:lpstr>PowerPoint 簡報</vt:lpstr>
      <vt:lpstr>PowerPoint 簡報</vt:lpstr>
      <vt:lpstr>永續收入的保證</vt:lpstr>
      <vt:lpstr>PowerPoint 簡報</vt:lpstr>
      <vt:lpstr>PowerPoint 簡報</vt:lpstr>
      <vt:lpstr>PowerPoint 簡報</vt:lpstr>
      <vt:lpstr>購物年金在點數、BV、IBV、收益與永續收入的成長 (增加) = 佣金利潤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shawx</dc:creator>
  <cp:lastModifiedBy>Charlie Shen</cp:lastModifiedBy>
  <cp:revision>239</cp:revision>
  <cp:lastPrinted>2014-12-21T15:21:58Z</cp:lastPrinted>
  <dcterms:created xsi:type="dcterms:W3CDTF">2014-09-30T16:15:41Z</dcterms:created>
  <dcterms:modified xsi:type="dcterms:W3CDTF">2017-05-02T06:13:12Z</dcterms:modified>
</cp:coreProperties>
</file>